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1" r:id="rId3"/>
    <p:sldId id="270" r:id="rId4"/>
    <p:sldId id="272" r:id="rId5"/>
    <p:sldId id="275" r:id="rId6"/>
    <p:sldId id="262" r:id="rId7"/>
    <p:sldId id="276" r:id="rId8"/>
    <p:sldId id="291" r:id="rId9"/>
    <p:sldId id="288" r:id="rId10"/>
    <p:sldId id="289" r:id="rId11"/>
    <p:sldId id="258" r:id="rId12"/>
    <p:sldId id="259" r:id="rId13"/>
    <p:sldId id="290" r:id="rId14"/>
    <p:sldId id="257" r:id="rId15"/>
    <p:sldId id="286" r:id="rId16"/>
    <p:sldId id="282" r:id="rId17"/>
    <p:sldId id="292" r:id="rId18"/>
    <p:sldId id="285" r:id="rId19"/>
    <p:sldId id="261" r:id="rId20"/>
    <p:sldId id="284" r:id="rId21"/>
    <p:sldId id="283" r:id="rId22"/>
    <p:sldId id="287" r:id="rId23"/>
    <p:sldId id="279" r:id="rId24"/>
    <p:sldId id="277" r:id="rId25"/>
    <p:sldId id="274" r:id="rId26"/>
    <p:sldId id="278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211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44665-9704-4A95-9FC4-F96C963392FF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BB7CC-D728-4B7C-A6EE-58D60D6DC5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398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771d8805b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771d8805b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8771d8805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8771d8805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51AD-09F7-413F-9EBD-F4C03C7EC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5E4E4-042F-4E28-BB36-7B55E0ED0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2D40-BF3A-45AD-A19C-BE7F8BDE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FD5AD-2914-4CCB-BDFA-822F0F448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27E7A-511B-40C7-888B-703B09E7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29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CD4E-E5E9-47C7-B5C7-B6DECA25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9DCAE-9EA5-4BD7-9A5F-87D9A1FE3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8871C-9AA5-460C-AB37-E6C50FCA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9CD83-32D9-405F-8FAA-F0AEC3E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C8A55-A675-4F92-9CCC-44536092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95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548023-C4D2-4C8D-82A1-D5488C23E1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75B77-D18C-42DC-83F3-CBE1EFD0C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A00E-EDED-4ACE-A6F8-85D1DE43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FBC51-0E4B-46B4-BBE6-4FDCD17E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BE958-FE3C-4054-8E9B-1ACE6C57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05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4"/>
          <p:cNvGrpSpPr/>
          <p:nvPr/>
        </p:nvGrpSpPr>
        <p:grpSpPr>
          <a:xfrm>
            <a:off x="-1" y="-30"/>
            <a:ext cx="1315632" cy="1279268"/>
            <a:chOff x="-1" y="-23"/>
            <a:chExt cx="986724" cy="959451"/>
          </a:xfrm>
        </p:grpSpPr>
        <p:sp>
          <p:nvSpPr>
            <p:cNvPr id="123" name="Google Shape;123;p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avLst/>
              <a:gdLst/>
              <a:ahLst/>
              <a:cxnLst/>
              <a:rect l="l" t="t" r="r" b="b"/>
              <a:pathLst>
                <a:path w="2823" h="31838" extrusionOk="0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8C4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avLst/>
              <a:gdLst/>
              <a:ahLst/>
              <a:cxnLst/>
              <a:rect l="l" t="t" r="r" b="b"/>
              <a:pathLst>
                <a:path w="26635" h="2823" extrusionOk="0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rgbClr val="8C4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avLst/>
              <a:gdLst/>
              <a:ahLst/>
              <a:cxnLst/>
              <a:rect l="l" t="t" r="r" b="b"/>
              <a:pathLst>
                <a:path w="13027" h="14681" extrusionOk="0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avLst/>
              <a:gdLst/>
              <a:ahLst/>
              <a:cxnLst/>
              <a:rect l="l" t="t" r="r" b="b"/>
              <a:pathLst>
                <a:path w="6157" h="1644" extrusionOk="0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avLst/>
              <a:gdLst/>
              <a:ahLst/>
              <a:cxnLst/>
              <a:rect l="l" t="t" r="r" b="b"/>
              <a:pathLst>
                <a:path w="1644" h="6144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" name="Google Shape;128;p4"/>
          <p:cNvGrpSpPr/>
          <p:nvPr/>
        </p:nvGrpSpPr>
        <p:grpSpPr>
          <a:xfrm flipH="1">
            <a:off x="11432884" y="3"/>
            <a:ext cx="1315632" cy="1279268"/>
            <a:chOff x="-1" y="-23"/>
            <a:chExt cx="986724" cy="959451"/>
          </a:xfrm>
        </p:grpSpPr>
        <p:sp>
          <p:nvSpPr>
            <p:cNvPr id="129" name="Google Shape;129;p4"/>
            <p:cNvSpPr/>
            <p:nvPr/>
          </p:nvSpPr>
          <p:spPr>
            <a:xfrm rot="-5400000">
              <a:off x="166454" y="601545"/>
              <a:ext cx="121975" cy="454885"/>
            </a:xfrm>
            <a:custGeom>
              <a:avLst/>
              <a:gdLst/>
              <a:ahLst/>
              <a:cxnLst/>
              <a:rect l="l" t="t" r="r" b="b"/>
              <a:pathLst>
                <a:path w="2823" h="31838" extrusionOk="0">
                  <a:moveTo>
                    <a:pt x="1" y="0"/>
                  </a:moveTo>
                  <a:lnTo>
                    <a:pt x="1" y="31838"/>
                  </a:lnTo>
                  <a:lnTo>
                    <a:pt x="2823" y="3183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8C4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 rot="-5400000">
              <a:off x="621451" y="167651"/>
              <a:ext cx="457323" cy="121975"/>
            </a:xfrm>
            <a:custGeom>
              <a:avLst/>
              <a:gdLst/>
              <a:ahLst/>
              <a:cxnLst/>
              <a:rect l="l" t="t" r="r" b="b"/>
              <a:pathLst>
                <a:path w="26635" h="2823" extrusionOk="0">
                  <a:moveTo>
                    <a:pt x="0" y="1"/>
                  </a:moveTo>
                  <a:lnTo>
                    <a:pt x="0" y="2822"/>
                  </a:lnTo>
                  <a:lnTo>
                    <a:pt x="26634" y="2822"/>
                  </a:lnTo>
                  <a:lnTo>
                    <a:pt x="26634" y="1"/>
                  </a:lnTo>
                  <a:close/>
                </a:path>
              </a:pathLst>
            </a:custGeom>
            <a:solidFill>
              <a:srgbClr val="8C4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 rot="-5400000">
              <a:off x="322278" y="301162"/>
              <a:ext cx="562864" cy="634329"/>
            </a:xfrm>
            <a:custGeom>
              <a:avLst/>
              <a:gdLst/>
              <a:ahLst/>
              <a:cxnLst/>
              <a:rect l="l" t="t" r="r" b="b"/>
              <a:pathLst>
                <a:path w="13027" h="14681" extrusionOk="0">
                  <a:moveTo>
                    <a:pt x="1" y="0"/>
                  </a:moveTo>
                  <a:lnTo>
                    <a:pt x="1" y="4239"/>
                  </a:lnTo>
                  <a:cubicBezTo>
                    <a:pt x="1" y="10001"/>
                    <a:pt x="4692" y="14681"/>
                    <a:pt x="10442" y="14681"/>
                  </a:cubicBezTo>
                  <a:lnTo>
                    <a:pt x="13026" y="14681"/>
                  </a:lnTo>
                  <a:lnTo>
                    <a:pt x="13026" y="11406"/>
                  </a:lnTo>
                  <a:lnTo>
                    <a:pt x="10442" y="11406"/>
                  </a:lnTo>
                  <a:cubicBezTo>
                    <a:pt x="6490" y="11406"/>
                    <a:pt x="3275" y="8192"/>
                    <a:pt x="3275" y="4239"/>
                  </a:cubicBezTo>
                  <a:lnTo>
                    <a:pt x="3275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 rot="-5400000">
              <a:off x="154568" y="790897"/>
              <a:ext cx="266029" cy="71033"/>
            </a:xfrm>
            <a:custGeom>
              <a:avLst/>
              <a:gdLst/>
              <a:ahLst/>
              <a:cxnLst/>
              <a:rect l="l" t="t" r="r" b="b"/>
              <a:pathLst>
                <a:path w="6157" h="1644" extrusionOk="0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75"/>
                    <a:pt x="370" y="1644"/>
                    <a:pt x="822" y="1644"/>
                  </a:cubicBezTo>
                  <a:lnTo>
                    <a:pt x="5335" y="1644"/>
                  </a:lnTo>
                  <a:cubicBezTo>
                    <a:pt x="5787" y="1644"/>
                    <a:pt x="6156" y="1275"/>
                    <a:pt x="6156" y="822"/>
                  </a:cubicBezTo>
                  <a:cubicBezTo>
                    <a:pt x="6156" y="370"/>
                    <a:pt x="5787" y="1"/>
                    <a:pt x="533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 rot="-5400000">
              <a:off x="818473" y="204204"/>
              <a:ext cx="71033" cy="265467"/>
            </a:xfrm>
            <a:custGeom>
              <a:avLst/>
              <a:gdLst/>
              <a:ahLst/>
              <a:cxnLst/>
              <a:rect l="l" t="t" r="r" b="b"/>
              <a:pathLst>
                <a:path w="1644" h="6144" extrusionOk="0">
                  <a:moveTo>
                    <a:pt x="822" y="0"/>
                  </a:moveTo>
                  <a:cubicBezTo>
                    <a:pt x="370" y="0"/>
                    <a:pt x="1" y="357"/>
                    <a:pt x="1" y="810"/>
                  </a:cubicBezTo>
                  <a:lnTo>
                    <a:pt x="1" y="5322"/>
                  </a:lnTo>
                  <a:cubicBezTo>
                    <a:pt x="1" y="5775"/>
                    <a:pt x="370" y="6144"/>
                    <a:pt x="822" y="6144"/>
                  </a:cubicBezTo>
                  <a:cubicBezTo>
                    <a:pt x="1286" y="6144"/>
                    <a:pt x="1644" y="5775"/>
                    <a:pt x="1644" y="5322"/>
                  </a:cubicBezTo>
                  <a:lnTo>
                    <a:pt x="1644" y="810"/>
                  </a:lnTo>
                  <a:cubicBezTo>
                    <a:pt x="1644" y="357"/>
                    <a:pt x="1286" y="0"/>
                    <a:pt x="8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" name="Google Shape;134;p4"/>
          <p:cNvGrpSpPr/>
          <p:nvPr/>
        </p:nvGrpSpPr>
        <p:grpSpPr>
          <a:xfrm flipH="1">
            <a:off x="-327292" y="6407018"/>
            <a:ext cx="2577295" cy="888429"/>
            <a:chOff x="7213579" y="4485138"/>
            <a:chExt cx="1932971" cy="666322"/>
          </a:xfrm>
        </p:grpSpPr>
        <p:sp>
          <p:nvSpPr>
            <p:cNvPr id="135" name="Google Shape;135;p4"/>
            <p:cNvSpPr/>
            <p:nvPr/>
          </p:nvSpPr>
          <p:spPr>
            <a:xfrm rot="10800000">
              <a:off x="8271019" y="4560750"/>
              <a:ext cx="875530" cy="122500"/>
            </a:xfrm>
            <a:custGeom>
              <a:avLst/>
              <a:gdLst/>
              <a:ahLst/>
              <a:cxnLst/>
              <a:rect l="l" t="t" r="r" b="b"/>
              <a:pathLst>
                <a:path w="21492" h="2835" extrusionOk="0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rgbClr val="8C4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4"/>
            <p:cNvSpPr/>
            <p:nvPr/>
          </p:nvSpPr>
          <p:spPr>
            <a:xfrm rot="5400000">
              <a:off x="7234897" y="4978532"/>
              <a:ext cx="223356" cy="122500"/>
            </a:xfrm>
            <a:custGeom>
              <a:avLst/>
              <a:gdLst/>
              <a:ahLst/>
              <a:cxnLst/>
              <a:rect l="l" t="t" r="r" b="b"/>
              <a:pathLst>
                <a:path w="21492" h="2835" extrusionOk="0">
                  <a:moveTo>
                    <a:pt x="0" y="1"/>
                  </a:moveTo>
                  <a:lnTo>
                    <a:pt x="0" y="2834"/>
                  </a:lnTo>
                  <a:lnTo>
                    <a:pt x="21491" y="2834"/>
                  </a:lnTo>
                  <a:lnTo>
                    <a:pt x="21491" y="1"/>
                  </a:lnTo>
                  <a:close/>
                </a:path>
              </a:pathLst>
            </a:custGeom>
            <a:solidFill>
              <a:srgbClr val="8C4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 rot="5400000">
              <a:off x="7334214" y="4490021"/>
              <a:ext cx="377115" cy="499047"/>
            </a:xfrm>
            <a:custGeom>
              <a:avLst/>
              <a:gdLst/>
              <a:ahLst/>
              <a:cxnLst/>
              <a:rect l="l" t="t" r="r" b="b"/>
              <a:pathLst>
                <a:path w="8728" h="11550" extrusionOk="0">
                  <a:moveTo>
                    <a:pt x="0" y="1"/>
                  </a:moveTo>
                  <a:lnTo>
                    <a:pt x="0" y="2596"/>
                  </a:lnTo>
                  <a:cubicBezTo>
                    <a:pt x="0" y="8347"/>
                    <a:pt x="1703" y="11550"/>
                    <a:pt x="7454" y="11550"/>
                  </a:cubicBezTo>
                  <a:lnTo>
                    <a:pt x="8728" y="11550"/>
                  </a:lnTo>
                  <a:lnTo>
                    <a:pt x="8728" y="8276"/>
                  </a:lnTo>
                  <a:lnTo>
                    <a:pt x="7454" y="8276"/>
                  </a:lnTo>
                  <a:cubicBezTo>
                    <a:pt x="3513" y="8276"/>
                    <a:pt x="3275" y="6549"/>
                    <a:pt x="3275" y="2596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rgbClr val="8C4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 rot="5400000">
              <a:off x="7311314" y="4793813"/>
              <a:ext cx="70515" cy="265985"/>
            </a:xfrm>
            <a:custGeom>
              <a:avLst/>
              <a:gdLst/>
              <a:ahLst/>
              <a:cxnLst/>
              <a:rect l="l" t="t" r="r" b="b"/>
              <a:pathLst>
                <a:path w="1632" h="6156" extrusionOk="0">
                  <a:moveTo>
                    <a:pt x="810" y="0"/>
                  </a:moveTo>
                  <a:cubicBezTo>
                    <a:pt x="358" y="0"/>
                    <a:pt x="0" y="370"/>
                    <a:pt x="0" y="822"/>
                  </a:cubicBezTo>
                  <a:lnTo>
                    <a:pt x="0" y="5334"/>
                  </a:lnTo>
                  <a:cubicBezTo>
                    <a:pt x="0" y="5787"/>
                    <a:pt x="358" y="6156"/>
                    <a:pt x="810" y="6156"/>
                  </a:cubicBezTo>
                  <a:cubicBezTo>
                    <a:pt x="1274" y="6156"/>
                    <a:pt x="1632" y="5787"/>
                    <a:pt x="1632" y="5334"/>
                  </a:cubicBezTo>
                  <a:lnTo>
                    <a:pt x="1632" y="822"/>
                  </a:lnTo>
                  <a:cubicBezTo>
                    <a:pt x="1632" y="370"/>
                    <a:pt x="1274" y="0"/>
                    <a:pt x="810" y="0"/>
                  </a:cubicBezTo>
                  <a:close/>
                </a:path>
              </a:pathLst>
            </a:custGeom>
            <a:solidFill>
              <a:srgbClr val="8C4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9" name="Google Shape;139;p4"/>
            <p:cNvGrpSpPr/>
            <p:nvPr/>
          </p:nvGrpSpPr>
          <p:grpSpPr>
            <a:xfrm>
              <a:off x="7711810" y="4485138"/>
              <a:ext cx="592677" cy="273720"/>
              <a:chOff x="2029210" y="3484363"/>
              <a:chExt cx="592677" cy="273720"/>
            </a:xfrm>
          </p:grpSpPr>
          <p:sp>
            <p:nvSpPr>
              <p:cNvPr id="140" name="Google Shape;140;p4"/>
              <p:cNvSpPr/>
              <p:nvPr/>
            </p:nvSpPr>
            <p:spPr>
              <a:xfrm rot="5400000">
                <a:off x="2264123" y="3392748"/>
                <a:ext cx="121975" cy="454379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18718" extrusionOk="0">
                    <a:moveTo>
                      <a:pt x="1" y="1"/>
                    </a:moveTo>
                    <a:lnTo>
                      <a:pt x="1" y="18717"/>
                    </a:lnTo>
                    <a:lnTo>
                      <a:pt x="2823" y="18717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 rot="5400000">
                <a:off x="1931972" y="3581602"/>
                <a:ext cx="265510" cy="7103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644" extrusionOk="0">
                    <a:moveTo>
                      <a:pt x="822" y="0"/>
                    </a:moveTo>
                    <a:cubicBezTo>
                      <a:pt x="358" y="0"/>
                      <a:pt x="0" y="369"/>
                      <a:pt x="0" y="822"/>
                    </a:cubicBezTo>
                    <a:cubicBezTo>
                      <a:pt x="0" y="1274"/>
                      <a:pt x="358" y="1643"/>
                      <a:pt x="822" y="1643"/>
                    </a:cubicBezTo>
                    <a:lnTo>
                      <a:pt x="5323" y="1643"/>
                    </a:lnTo>
                    <a:cubicBezTo>
                      <a:pt x="5382" y="1643"/>
                      <a:pt x="5442" y="1643"/>
                      <a:pt x="5489" y="1631"/>
                    </a:cubicBezTo>
                    <a:cubicBezTo>
                      <a:pt x="5858" y="1560"/>
                      <a:pt x="6144" y="1227"/>
                      <a:pt x="6144" y="822"/>
                    </a:cubicBezTo>
                    <a:cubicBezTo>
                      <a:pt x="6144" y="369"/>
                      <a:pt x="5775" y="0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 rot="5400000">
                <a:off x="2453378" y="3589574"/>
                <a:ext cx="265985" cy="71033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1644" extrusionOk="0">
                    <a:moveTo>
                      <a:pt x="822" y="0"/>
                    </a:moveTo>
                    <a:cubicBezTo>
                      <a:pt x="369" y="0"/>
                      <a:pt x="0" y="369"/>
                      <a:pt x="0" y="822"/>
                    </a:cubicBezTo>
                    <a:cubicBezTo>
                      <a:pt x="0" y="1274"/>
                      <a:pt x="369" y="1643"/>
                      <a:pt x="822" y="1643"/>
                    </a:cubicBezTo>
                    <a:lnTo>
                      <a:pt x="5334" y="1643"/>
                    </a:lnTo>
                    <a:cubicBezTo>
                      <a:pt x="5739" y="1643"/>
                      <a:pt x="6084" y="1346"/>
                      <a:pt x="6144" y="953"/>
                    </a:cubicBezTo>
                    <a:cubicBezTo>
                      <a:pt x="6144" y="905"/>
                      <a:pt x="6156" y="870"/>
                      <a:pt x="6156" y="822"/>
                    </a:cubicBezTo>
                    <a:cubicBezTo>
                      <a:pt x="6156" y="369"/>
                      <a:pt x="5786" y="0"/>
                      <a:pt x="5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3" name="Google Shape;143;p4"/>
          <p:cNvSpPr/>
          <p:nvPr/>
        </p:nvSpPr>
        <p:spPr>
          <a:xfrm rot="-5690340">
            <a:off x="10915055" y="1026831"/>
            <a:ext cx="1455223" cy="145522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3691" y="1370"/>
                </a:moveTo>
                <a:cubicBezTo>
                  <a:pt x="4037" y="1370"/>
                  <a:pt x="4322" y="1655"/>
                  <a:pt x="4322" y="2001"/>
                </a:cubicBezTo>
                <a:cubicBezTo>
                  <a:pt x="4322" y="2358"/>
                  <a:pt x="4037" y="2644"/>
                  <a:pt x="3691" y="2644"/>
                </a:cubicBezTo>
                <a:cubicBezTo>
                  <a:pt x="3334" y="2644"/>
                  <a:pt x="3048" y="2358"/>
                  <a:pt x="3048" y="2001"/>
                </a:cubicBezTo>
                <a:cubicBezTo>
                  <a:pt x="3048" y="1655"/>
                  <a:pt x="3334" y="1370"/>
                  <a:pt x="3691" y="1370"/>
                </a:cubicBezTo>
                <a:close/>
                <a:moveTo>
                  <a:pt x="1917" y="3132"/>
                </a:moveTo>
                <a:cubicBezTo>
                  <a:pt x="2275" y="3132"/>
                  <a:pt x="2560" y="3417"/>
                  <a:pt x="2560" y="3775"/>
                </a:cubicBezTo>
                <a:cubicBezTo>
                  <a:pt x="2560" y="4120"/>
                  <a:pt x="2275" y="4406"/>
                  <a:pt x="1917" y="4406"/>
                </a:cubicBezTo>
                <a:cubicBezTo>
                  <a:pt x="1572" y="4406"/>
                  <a:pt x="1286" y="4120"/>
                  <a:pt x="1286" y="3775"/>
                </a:cubicBezTo>
                <a:cubicBezTo>
                  <a:pt x="1286" y="3417"/>
                  <a:pt x="1572" y="3132"/>
                  <a:pt x="1917" y="3132"/>
                </a:cubicBezTo>
                <a:close/>
                <a:moveTo>
                  <a:pt x="3703" y="3132"/>
                </a:moveTo>
                <a:cubicBezTo>
                  <a:pt x="4049" y="3132"/>
                  <a:pt x="4334" y="3417"/>
                  <a:pt x="4334" y="3775"/>
                </a:cubicBezTo>
                <a:cubicBezTo>
                  <a:pt x="4334" y="4120"/>
                  <a:pt x="4049" y="4406"/>
                  <a:pt x="3703" y="4406"/>
                </a:cubicBezTo>
                <a:cubicBezTo>
                  <a:pt x="3346" y="4406"/>
                  <a:pt x="3060" y="4120"/>
                  <a:pt x="3060" y="3775"/>
                </a:cubicBezTo>
                <a:cubicBezTo>
                  <a:pt x="3060" y="3417"/>
                  <a:pt x="3346" y="3132"/>
                  <a:pt x="3703" y="3132"/>
                </a:cubicBezTo>
                <a:close/>
                <a:moveTo>
                  <a:pt x="5454" y="3132"/>
                </a:moveTo>
                <a:cubicBezTo>
                  <a:pt x="5799" y="3132"/>
                  <a:pt x="6085" y="3417"/>
                  <a:pt x="6085" y="3775"/>
                </a:cubicBezTo>
                <a:cubicBezTo>
                  <a:pt x="6085" y="4120"/>
                  <a:pt x="5799" y="4406"/>
                  <a:pt x="5454" y="4406"/>
                </a:cubicBezTo>
                <a:cubicBezTo>
                  <a:pt x="5096" y="4406"/>
                  <a:pt x="4811" y="4120"/>
                  <a:pt x="4811" y="3775"/>
                </a:cubicBezTo>
                <a:cubicBezTo>
                  <a:pt x="4811" y="3417"/>
                  <a:pt x="5096" y="3132"/>
                  <a:pt x="5454" y="3132"/>
                </a:cubicBezTo>
                <a:close/>
                <a:moveTo>
                  <a:pt x="3691" y="4894"/>
                </a:moveTo>
                <a:cubicBezTo>
                  <a:pt x="4037" y="4894"/>
                  <a:pt x="4322" y="5180"/>
                  <a:pt x="4322" y="5537"/>
                </a:cubicBezTo>
                <a:cubicBezTo>
                  <a:pt x="4322" y="5882"/>
                  <a:pt x="4037" y="6168"/>
                  <a:pt x="3691" y="6168"/>
                </a:cubicBezTo>
                <a:cubicBezTo>
                  <a:pt x="3334" y="6168"/>
                  <a:pt x="3048" y="5882"/>
                  <a:pt x="3048" y="5537"/>
                </a:cubicBezTo>
                <a:cubicBezTo>
                  <a:pt x="3048" y="5180"/>
                  <a:pt x="3334" y="4894"/>
                  <a:pt x="3691" y="4894"/>
                </a:cubicBezTo>
                <a:close/>
                <a:moveTo>
                  <a:pt x="3549" y="0"/>
                </a:moveTo>
                <a:cubicBezTo>
                  <a:pt x="3453" y="0"/>
                  <a:pt x="3370" y="84"/>
                  <a:pt x="3370" y="179"/>
                </a:cubicBezTo>
                <a:lnTo>
                  <a:pt x="3370" y="453"/>
                </a:lnTo>
                <a:cubicBezTo>
                  <a:pt x="3370" y="465"/>
                  <a:pt x="3370" y="477"/>
                  <a:pt x="3382" y="500"/>
                </a:cubicBezTo>
                <a:cubicBezTo>
                  <a:pt x="3168" y="512"/>
                  <a:pt x="2965" y="560"/>
                  <a:pt x="2763" y="620"/>
                </a:cubicBezTo>
                <a:cubicBezTo>
                  <a:pt x="2763" y="596"/>
                  <a:pt x="2763" y="584"/>
                  <a:pt x="2751" y="572"/>
                </a:cubicBezTo>
                <a:lnTo>
                  <a:pt x="2644" y="322"/>
                </a:lnTo>
                <a:cubicBezTo>
                  <a:pt x="2617" y="251"/>
                  <a:pt x="2557" y="213"/>
                  <a:pt x="2494" y="213"/>
                </a:cubicBezTo>
                <a:cubicBezTo>
                  <a:pt x="2473" y="213"/>
                  <a:pt x="2451" y="217"/>
                  <a:pt x="2429" y="227"/>
                </a:cubicBezTo>
                <a:lnTo>
                  <a:pt x="2132" y="346"/>
                </a:lnTo>
                <a:cubicBezTo>
                  <a:pt x="2048" y="381"/>
                  <a:pt x="2001" y="489"/>
                  <a:pt x="2048" y="572"/>
                </a:cubicBezTo>
                <a:lnTo>
                  <a:pt x="2144" y="822"/>
                </a:lnTo>
                <a:cubicBezTo>
                  <a:pt x="2156" y="834"/>
                  <a:pt x="2156" y="846"/>
                  <a:pt x="2167" y="858"/>
                </a:cubicBezTo>
                <a:cubicBezTo>
                  <a:pt x="1989" y="953"/>
                  <a:pt x="1810" y="1072"/>
                  <a:pt x="1655" y="1203"/>
                </a:cubicBezTo>
                <a:cubicBezTo>
                  <a:pt x="1655" y="1191"/>
                  <a:pt x="1644" y="1179"/>
                  <a:pt x="1632" y="1167"/>
                </a:cubicBezTo>
                <a:lnTo>
                  <a:pt x="1441" y="977"/>
                </a:lnTo>
                <a:cubicBezTo>
                  <a:pt x="1405" y="941"/>
                  <a:pt x="1361" y="923"/>
                  <a:pt x="1316" y="923"/>
                </a:cubicBezTo>
                <a:cubicBezTo>
                  <a:pt x="1271" y="923"/>
                  <a:pt x="1227" y="941"/>
                  <a:pt x="1191" y="977"/>
                </a:cubicBezTo>
                <a:lnTo>
                  <a:pt x="977" y="1203"/>
                </a:lnTo>
                <a:cubicBezTo>
                  <a:pt x="905" y="1262"/>
                  <a:pt x="905" y="1370"/>
                  <a:pt x="977" y="1441"/>
                </a:cubicBezTo>
                <a:lnTo>
                  <a:pt x="1167" y="1632"/>
                </a:lnTo>
                <a:cubicBezTo>
                  <a:pt x="1179" y="1643"/>
                  <a:pt x="1191" y="1643"/>
                  <a:pt x="1191" y="1655"/>
                </a:cubicBezTo>
                <a:cubicBezTo>
                  <a:pt x="1072" y="1810"/>
                  <a:pt x="953" y="1977"/>
                  <a:pt x="858" y="2155"/>
                </a:cubicBezTo>
                <a:cubicBezTo>
                  <a:pt x="846" y="2144"/>
                  <a:pt x="834" y="2144"/>
                  <a:pt x="834" y="2144"/>
                </a:cubicBezTo>
                <a:lnTo>
                  <a:pt x="572" y="2036"/>
                </a:lnTo>
                <a:cubicBezTo>
                  <a:pt x="551" y="2027"/>
                  <a:pt x="529" y="2023"/>
                  <a:pt x="507" y="2023"/>
                </a:cubicBezTo>
                <a:cubicBezTo>
                  <a:pt x="443" y="2023"/>
                  <a:pt x="381" y="2061"/>
                  <a:pt x="346" y="2132"/>
                </a:cubicBezTo>
                <a:lnTo>
                  <a:pt x="227" y="2417"/>
                </a:lnTo>
                <a:cubicBezTo>
                  <a:pt x="191" y="2501"/>
                  <a:pt x="239" y="2608"/>
                  <a:pt x="322" y="2644"/>
                </a:cubicBezTo>
                <a:lnTo>
                  <a:pt x="572" y="2751"/>
                </a:lnTo>
                <a:lnTo>
                  <a:pt x="596" y="2751"/>
                </a:lnTo>
                <a:cubicBezTo>
                  <a:pt x="536" y="2953"/>
                  <a:pt x="501" y="3156"/>
                  <a:pt x="477" y="3370"/>
                </a:cubicBezTo>
                <a:lnTo>
                  <a:pt x="179" y="3370"/>
                </a:lnTo>
                <a:cubicBezTo>
                  <a:pt x="84" y="3370"/>
                  <a:pt x="0" y="3453"/>
                  <a:pt x="0" y="3548"/>
                </a:cubicBezTo>
                <a:lnTo>
                  <a:pt x="0" y="3858"/>
                </a:lnTo>
                <a:cubicBezTo>
                  <a:pt x="0" y="3953"/>
                  <a:pt x="84" y="4025"/>
                  <a:pt x="179" y="4025"/>
                </a:cubicBezTo>
                <a:lnTo>
                  <a:pt x="477" y="4025"/>
                </a:lnTo>
                <a:cubicBezTo>
                  <a:pt x="489" y="4203"/>
                  <a:pt x="524" y="4382"/>
                  <a:pt x="560" y="4549"/>
                </a:cubicBezTo>
                <a:lnTo>
                  <a:pt x="548" y="4549"/>
                </a:lnTo>
                <a:lnTo>
                  <a:pt x="286" y="4656"/>
                </a:lnTo>
                <a:cubicBezTo>
                  <a:pt x="203" y="4691"/>
                  <a:pt x="155" y="4787"/>
                  <a:pt x="191" y="4870"/>
                </a:cubicBezTo>
                <a:lnTo>
                  <a:pt x="298" y="5168"/>
                </a:lnTo>
                <a:cubicBezTo>
                  <a:pt x="326" y="5232"/>
                  <a:pt x="389" y="5275"/>
                  <a:pt x="460" y="5275"/>
                </a:cubicBezTo>
                <a:cubicBezTo>
                  <a:pt x="481" y="5275"/>
                  <a:pt x="503" y="5271"/>
                  <a:pt x="524" y="5263"/>
                </a:cubicBezTo>
                <a:lnTo>
                  <a:pt x="786" y="5168"/>
                </a:lnTo>
                <a:cubicBezTo>
                  <a:pt x="786" y="5168"/>
                  <a:pt x="798" y="5168"/>
                  <a:pt x="798" y="5156"/>
                </a:cubicBezTo>
                <a:cubicBezTo>
                  <a:pt x="905" y="5370"/>
                  <a:pt x="1036" y="5573"/>
                  <a:pt x="1179" y="5751"/>
                </a:cubicBezTo>
                <a:cubicBezTo>
                  <a:pt x="1179" y="5763"/>
                  <a:pt x="1179" y="5763"/>
                  <a:pt x="1167" y="5763"/>
                </a:cubicBezTo>
                <a:lnTo>
                  <a:pt x="977" y="5965"/>
                </a:lnTo>
                <a:cubicBezTo>
                  <a:pt x="905" y="6025"/>
                  <a:pt x="905" y="6132"/>
                  <a:pt x="977" y="6204"/>
                </a:cubicBezTo>
                <a:lnTo>
                  <a:pt x="1191" y="6430"/>
                </a:lnTo>
                <a:cubicBezTo>
                  <a:pt x="1227" y="6460"/>
                  <a:pt x="1271" y="6474"/>
                  <a:pt x="1316" y="6474"/>
                </a:cubicBezTo>
                <a:cubicBezTo>
                  <a:pt x="1361" y="6474"/>
                  <a:pt x="1405" y="6460"/>
                  <a:pt x="1441" y="6430"/>
                </a:cubicBezTo>
                <a:lnTo>
                  <a:pt x="1632" y="6227"/>
                </a:lnTo>
                <a:cubicBezTo>
                  <a:pt x="1644" y="6227"/>
                  <a:pt x="1644" y="6227"/>
                  <a:pt x="1644" y="6215"/>
                </a:cubicBezTo>
                <a:cubicBezTo>
                  <a:pt x="1786" y="6335"/>
                  <a:pt x="1941" y="6430"/>
                  <a:pt x="2096" y="6525"/>
                </a:cubicBezTo>
                <a:cubicBezTo>
                  <a:pt x="2096" y="6525"/>
                  <a:pt x="2084" y="6537"/>
                  <a:pt x="2084" y="6537"/>
                </a:cubicBezTo>
                <a:lnTo>
                  <a:pt x="1977" y="6799"/>
                </a:lnTo>
                <a:cubicBezTo>
                  <a:pt x="1941" y="6882"/>
                  <a:pt x="1977" y="6977"/>
                  <a:pt x="2060" y="7025"/>
                </a:cubicBezTo>
                <a:lnTo>
                  <a:pt x="2346" y="7144"/>
                </a:lnTo>
                <a:cubicBezTo>
                  <a:pt x="2371" y="7153"/>
                  <a:pt x="2396" y="7158"/>
                  <a:pt x="2420" y="7158"/>
                </a:cubicBezTo>
                <a:cubicBezTo>
                  <a:pt x="2487" y="7158"/>
                  <a:pt x="2546" y="7122"/>
                  <a:pt x="2572" y="7061"/>
                </a:cubicBezTo>
                <a:lnTo>
                  <a:pt x="2691" y="6811"/>
                </a:lnTo>
                <a:cubicBezTo>
                  <a:pt x="2691" y="6799"/>
                  <a:pt x="2691" y="6787"/>
                  <a:pt x="2691" y="6787"/>
                </a:cubicBezTo>
                <a:cubicBezTo>
                  <a:pt x="2918" y="6858"/>
                  <a:pt x="3144" y="6906"/>
                  <a:pt x="3370" y="6930"/>
                </a:cubicBezTo>
                <a:cubicBezTo>
                  <a:pt x="3370" y="6930"/>
                  <a:pt x="3370" y="6942"/>
                  <a:pt x="3370" y="6954"/>
                </a:cubicBezTo>
                <a:lnTo>
                  <a:pt x="3370" y="7227"/>
                </a:lnTo>
                <a:cubicBezTo>
                  <a:pt x="3370" y="7323"/>
                  <a:pt x="3453" y="7394"/>
                  <a:pt x="3549" y="7394"/>
                </a:cubicBezTo>
                <a:lnTo>
                  <a:pt x="3858" y="7394"/>
                </a:lnTo>
                <a:cubicBezTo>
                  <a:pt x="3953" y="7394"/>
                  <a:pt x="4025" y="7323"/>
                  <a:pt x="4025" y="7227"/>
                </a:cubicBezTo>
                <a:lnTo>
                  <a:pt x="4025" y="6954"/>
                </a:lnTo>
                <a:cubicBezTo>
                  <a:pt x="4025" y="6942"/>
                  <a:pt x="4025" y="6930"/>
                  <a:pt x="4025" y="6918"/>
                </a:cubicBezTo>
                <a:cubicBezTo>
                  <a:pt x="4239" y="6906"/>
                  <a:pt x="4442" y="6858"/>
                  <a:pt x="4632" y="6799"/>
                </a:cubicBezTo>
                <a:cubicBezTo>
                  <a:pt x="4644" y="6811"/>
                  <a:pt x="4644" y="6823"/>
                  <a:pt x="4644" y="6823"/>
                </a:cubicBezTo>
                <a:lnTo>
                  <a:pt x="4751" y="7085"/>
                </a:lnTo>
                <a:cubicBezTo>
                  <a:pt x="4779" y="7149"/>
                  <a:pt x="4849" y="7192"/>
                  <a:pt x="4917" y="7192"/>
                </a:cubicBezTo>
                <a:cubicBezTo>
                  <a:pt x="4938" y="7192"/>
                  <a:pt x="4958" y="7188"/>
                  <a:pt x="4977" y="7180"/>
                </a:cubicBezTo>
                <a:lnTo>
                  <a:pt x="5263" y="7061"/>
                </a:lnTo>
                <a:cubicBezTo>
                  <a:pt x="5358" y="7013"/>
                  <a:pt x="5394" y="6918"/>
                  <a:pt x="5358" y="6835"/>
                </a:cubicBezTo>
                <a:lnTo>
                  <a:pt x="5251" y="6573"/>
                </a:lnTo>
                <a:cubicBezTo>
                  <a:pt x="5251" y="6561"/>
                  <a:pt x="5239" y="6561"/>
                  <a:pt x="5239" y="6549"/>
                </a:cubicBezTo>
                <a:cubicBezTo>
                  <a:pt x="5418" y="6442"/>
                  <a:pt x="5585" y="6335"/>
                  <a:pt x="5739" y="6204"/>
                </a:cubicBezTo>
                <a:cubicBezTo>
                  <a:pt x="5751" y="6215"/>
                  <a:pt x="5763" y="6227"/>
                  <a:pt x="5763" y="6227"/>
                </a:cubicBezTo>
                <a:lnTo>
                  <a:pt x="5966" y="6430"/>
                </a:lnTo>
                <a:cubicBezTo>
                  <a:pt x="5995" y="6460"/>
                  <a:pt x="6037" y="6474"/>
                  <a:pt x="6080" y="6474"/>
                </a:cubicBezTo>
                <a:cubicBezTo>
                  <a:pt x="6123" y="6474"/>
                  <a:pt x="6168" y="6460"/>
                  <a:pt x="6204" y="6430"/>
                </a:cubicBezTo>
                <a:lnTo>
                  <a:pt x="6430" y="6204"/>
                </a:lnTo>
                <a:cubicBezTo>
                  <a:pt x="6489" y="6144"/>
                  <a:pt x="6489" y="6025"/>
                  <a:pt x="6430" y="5965"/>
                </a:cubicBezTo>
                <a:lnTo>
                  <a:pt x="6227" y="5763"/>
                </a:lnTo>
                <a:cubicBezTo>
                  <a:pt x="6216" y="5751"/>
                  <a:pt x="6216" y="5751"/>
                  <a:pt x="6204" y="5739"/>
                </a:cubicBezTo>
                <a:cubicBezTo>
                  <a:pt x="6323" y="5584"/>
                  <a:pt x="6442" y="5418"/>
                  <a:pt x="6537" y="5239"/>
                </a:cubicBezTo>
                <a:cubicBezTo>
                  <a:pt x="6549" y="5251"/>
                  <a:pt x="6561" y="5251"/>
                  <a:pt x="6573" y="5263"/>
                </a:cubicBezTo>
                <a:lnTo>
                  <a:pt x="6823" y="5370"/>
                </a:lnTo>
                <a:cubicBezTo>
                  <a:pt x="6847" y="5379"/>
                  <a:pt x="6871" y="5384"/>
                  <a:pt x="6895" y="5384"/>
                </a:cubicBezTo>
                <a:cubicBezTo>
                  <a:pt x="6963" y="5384"/>
                  <a:pt x="7022" y="5346"/>
                  <a:pt x="7049" y="5275"/>
                </a:cubicBezTo>
                <a:lnTo>
                  <a:pt x="7168" y="4989"/>
                </a:lnTo>
                <a:cubicBezTo>
                  <a:pt x="7204" y="4906"/>
                  <a:pt x="7168" y="4799"/>
                  <a:pt x="7085" y="4763"/>
                </a:cubicBezTo>
                <a:lnTo>
                  <a:pt x="6823" y="4656"/>
                </a:lnTo>
                <a:cubicBezTo>
                  <a:pt x="6811" y="4644"/>
                  <a:pt x="6799" y="4644"/>
                  <a:pt x="6775" y="4644"/>
                </a:cubicBezTo>
                <a:cubicBezTo>
                  <a:pt x="6835" y="4441"/>
                  <a:pt x="6882" y="4239"/>
                  <a:pt x="6906" y="4025"/>
                </a:cubicBezTo>
                <a:lnTo>
                  <a:pt x="7228" y="4025"/>
                </a:lnTo>
                <a:cubicBezTo>
                  <a:pt x="7323" y="4025"/>
                  <a:pt x="7394" y="3953"/>
                  <a:pt x="7394" y="3858"/>
                </a:cubicBezTo>
                <a:lnTo>
                  <a:pt x="7394" y="3548"/>
                </a:lnTo>
                <a:cubicBezTo>
                  <a:pt x="7394" y="3453"/>
                  <a:pt x="7323" y="3370"/>
                  <a:pt x="7228" y="3370"/>
                </a:cubicBezTo>
                <a:lnTo>
                  <a:pt x="6954" y="3370"/>
                </a:lnTo>
                <a:cubicBezTo>
                  <a:pt x="6930" y="3370"/>
                  <a:pt x="6918" y="3382"/>
                  <a:pt x="6906" y="3382"/>
                </a:cubicBezTo>
                <a:cubicBezTo>
                  <a:pt x="6882" y="3203"/>
                  <a:pt x="6847" y="3025"/>
                  <a:pt x="6799" y="2858"/>
                </a:cubicBezTo>
                <a:cubicBezTo>
                  <a:pt x="6823" y="2858"/>
                  <a:pt x="6835" y="2858"/>
                  <a:pt x="6858" y="2846"/>
                </a:cubicBezTo>
                <a:lnTo>
                  <a:pt x="7109" y="2751"/>
                </a:lnTo>
                <a:cubicBezTo>
                  <a:pt x="7204" y="2715"/>
                  <a:pt x="7251" y="2620"/>
                  <a:pt x="7216" y="2525"/>
                </a:cubicBezTo>
                <a:lnTo>
                  <a:pt x="7097" y="2239"/>
                </a:lnTo>
                <a:cubicBezTo>
                  <a:pt x="7068" y="2163"/>
                  <a:pt x="7001" y="2124"/>
                  <a:pt x="6933" y="2124"/>
                </a:cubicBezTo>
                <a:cubicBezTo>
                  <a:pt x="6916" y="2124"/>
                  <a:pt x="6899" y="2127"/>
                  <a:pt x="6882" y="2132"/>
                </a:cubicBezTo>
                <a:lnTo>
                  <a:pt x="6620" y="2239"/>
                </a:lnTo>
                <a:cubicBezTo>
                  <a:pt x="6608" y="2239"/>
                  <a:pt x="6585" y="2251"/>
                  <a:pt x="6573" y="2263"/>
                </a:cubicBezTo>
                <a:cubicBezTo>
                  <a:pt x="6466" y="2048"/>
                  <a:pt x="6335" y="1846"/>
                  <a:pt x="6192" y="1667"/>
                </a:cubicBezTo>
                <a:cubicBezTo>
                  <a:pt x="6204" y="1655"/>
                  <a:pt x="6216" y="1643"/>
                  <a:pt x="6227" y="1632"/>
                </a:cubicBezTo>
                <a:lnTo>
                  <a:pt x="6430" y="1441"/>
                </a:lnTo>
                <a:cubicBezTo>
                  <a:pt x="6489" y="1370"/>
                  <a:pt x="6489" y="1262"/>
                  <a:pt x="6430" y="1203"/>
                </a:cubicBezTo>
                <a:lnTo>
                  <a:pt x="6204" y="977"/>
                </a:lnTo>
                <a:cubicBezTo>
                  <a:pt x="6168" y="941"/>
                  <a:pt x="6123" y="923"/>
                  <a:pt x="6080" y="923"/>
                </a:cubicBezTo>
                <a:cubicBezTo>
                  <a:pt x="6037" y="923"/>
                  <a:pt x="5995" y="941"/>
                  <a:pt x="5966" y="977"/>
                </a:cubicBezTo>
                <a:lnTo>
                  <a:pt x="5763" y="1167"/>
                </a:lnTo>
                <a:cubicBezTo>
                  <a:pt x="5751" y="1179"/>
                  <a:pt x="5739" y="1203"/>
                  <a:pt x="5739" y="1215"/>
                </a:cubicBezTo>
                <a:cubicBezTo>
                  <a:pt x="5596" y="1096"/>
                  <a:pt x="5442" y="1001"/>
                  <a:pt x="5287" y="905"/>
                </a:cubicBezTo>
                <a:cubicBezTo>
                  <a:pt x="5299" y="893"/>
                  <a:pt x="5311" y="881"/>
                  <a:pt x="5311" y="858"/>
                </a:cubicBezTo>
                <a:lnTo>
                  <a:pt x="5430" y="608"/>
                </a:lnTo>
                <a:cubicBezTo>
                  <a:pt x="5465" y="524"/>
                  <a:pt x="5430" y="417"/>
                  <a:pt x="5334" y="381"/>
                </a:cubicBezTo>
                <a:lnTo>
                  <a:pt x="5049" y="250"/>
                </a:lnTo>
                <a:cubicBezTo>
                  <a:pt x="5030" y="242"/>
                  <a:pt x="5010" y="238"/>
                  <a:pt x="4990" y="238"/>
                </a:cubicBezTo>
                <a:cubicBezTo>
                  <a:pt x="4924" y="238"/>
                  <a:pt x="4859" y="281"/>
                  <a:pt x="4823" y="346"/>
                </a:cubicBezTo>
                <a:lnTo>
                  <a:pt x="4715" y="596"/>
                </a:lnTo>
                <a:cubicBezTo>
                  <a:pt x="4703" y="608"/>
                  <a:pt x="4703" y="631"/>
                  <a:pt x="4703" y="643"/>
                </a:cubicBezTo>
                <a:cubicBezTo>
                  <a:pt x="4489" y="572"/>
                  <a:pt x="4263" y="524"/>
                  <a:pt x="4025" y="500"/>
                </a:cubicBezTo>
                <a:cubicBezTo>
                  <a:pt x="4025" y="489"/>
                  <a:pt x="4025" y="465"/>
                  <a:pt x="4025" y="453"/>
                </a:cubicBezTo>
                <a:lnTo>
                  <a:pt x="4025" y="179"/>
                </a:lnTo>
                <a:cubicBezTo>
                  <a:pt x="4025" y="84"/>
                  <a:pt x="3953" y="0"/>
                  <a:pt x="3858" y="0"/>
                </a:cubicBezTo>
                <a:close/>
              </a:path>
            </a:pathLst>
          </a:custGeom>
          <a:solidFill>
            <a:srgbClr val="D76827">
              <a:alpha val="24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4"/>
          <p:cNvSpPr/>
          <p:nvPr/>
        </p:nvSpPr>
        <p:spPr>
          <a:xfrm rot="10381545">
            <a:off x="11387253" y="-1128021"/>
            <a:ext cx="2089225" cy="2083687"/>
          </a:xfrm>
          <a:custGeom>
            <a:avLst/>
            <a:gdLst/>
            <a:ahLst/>
            <a:cxnLst/>
            <a:rect l="l" t="t" r="r" b="b"/>
            <a:pathLst>
              <a:path w="18861" h="18811" extrusionOk="0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rgbClr val="482400">
              <a:alpha val="106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4"/>
          <p:cNvSpPr/>
          <p:nvPr/>
        </p:nvSpPr>
        <p:spPr>
          <a:xfrm>
            <a:off x="9202833" y="-519867"/>
            <a:ext cx="2065635" cy="2029443"/>
          </a:xfrm>
          <a:custGeom>
            <a:avLst/>
            <a:gdLst/>
            <a:ahLst/>
            <a:cxnLst/>
            <a:rect l="l" t="t" r="r" b="b"/>
            <a:pathLst>
              <a:path w="55020" h="54056" extrusionOk="0">
                <a:moveTo>
                  <a:pt x="27409" y="22218"/>
                </a:moveTo>
                <a:cubicBezTo>
                  <a:pt x="30147" y="22218"/>
                  <a:pt x="32374" y="24397"/>
                  <a:pt x="32374" y="27100"/>
                </a:cubicBezTo>
                <a:cubicBezTo>
                  <a:pt x="32374" y="29802"/>
                  <a:pt x="30147" y="31981"/>
                  <a:pt x="27409" y="31981"/>
                </a:cubicBezTo>
                <a:cubicBezTo>
                  <a:pt x="24658" y="31981"/>
                  <a:pt x="22432" y="29802"/>
                  <a:pt x="22432" y="27100"/>
                </a:cubicBezTo>
                <a:cubicBezTo>
                  <a:pt x="22432" y="24397"/>
                  <a:pt x="24658" y="22218"/>
                  <a:pt x="27409" y="22218"/>
                </a:cubicBezTo>
                <a:close/>
                <a:moveTo>
                  <a:pt x="29099" y="6907"/>
                </a:moveTo>
                <a:cubicBezTo>
                  <a:pt x="39708" y="7752"/>
                  <a:pt x="48042" y="16467"/>
                  <a:pt x="48042" y="27100"/>
                </a:cubicBezTo>
                <a:cubicBezTo>
                  <a:pt x="48042" y="29767"/>
                  <a:pt x="47507" y="32326"/>
                  <a:pt x="46554" y="34660"/>
                </a:cubicBezTo>
                <a:lnTo>
                  <a:pt x="34779" y="28052"/>
                </a:lnTo>
                <a:cubicBezTo>
                  <a:pt x="34826" y="27742"/>
                  <a:pt x="34850" y="27421"/>
                  <a:pt x="34850" y="27100"/>
                </a:cubicBezTo>
                <a:cubicBezTo>
                  <a:pt x="34850" y="23635"/>
                  <a:pt x="32398" y="20742"/>
                  <a:pt x="29099" y="19980"/>
                </a:cubicBezTo>
                <a:lnTo>
                  <a:pt x="29099" y="6907"/>
                </a:lnTo>
                <a:close/>
                <a:moveTo>
                  <a:pt x="26552" y="6847"/>
                </a:moveTo>
                <a:lnTo>
                  <a:pt x="26552" y="19837"/>
                </a:lnTo>
                <a:cubicBezTo>
                  <a:pt x="22837" y="20253"/>
                  <a:pt x="19955" y="23349"/>
                  <a:pt x="19955" y="27100"/>
                </a:cubicBezTo>
                <a:cubicBezTo>
                  <a:pt x="19955" y="27492"/>
                  <a:pt x="20003" y="27873"/>
                  <a:pt x="20063" y="28243"/>
                </a:cubicBezTo>
                <a:lnTo>
                  <a:pt x="8323" y="34827"/>
                </a:lnTo>
                <a:cubicBezTo>
                  <a:pt x="7323" y="32445"/>
                  <a:pt x="6775" y="29838"/>
                  <a:pt x="6775" y="27100"/>
                </a:cubicBezTo>
                <a:cubicBezTo>
                  <a:pt x="6775" y="16193"/>
                  <a:pt x="15550" y="7300"/>
                  <a:pt x="26552" y="6847"/>
                </a:cubicBezTo>
                <a:close/>
                <a:moveTo>
                  <a:pt x="33993" y="30505"/>
                </a:moveTo>
                <a:lnTo>
                  <a:pt x="45447" y="36922"/>
                </a:lnTo>
                <a:cubicBezTo>
                  <a:pt x="41934" y="43149"/>
                  <a:pt x="35172" y="47364"/>
                  <a:pt x="27409" y="47364"/>
                </a:cubicBezTo>
                <a:cubicBezTo>
                  <a:pt x="19705" y="47364"/>
                  <a:pt x="12990" y="43221"/>
                  <a:pt x="9454" y="37077"/>
                </a:cubicBezTo>
                <a:lnTo>
                  <a:pt x="20908" y="30660"/>
                </a:lnTo>
                <a:cubicBezTo>
                  <a:pt x="22170" y="32898"/>
                  <a:pt x="24611" y="34410"/>
                  <a:pt x="27409" y="34410"/>
                </a:cubicBezTo>
                <a:cubicBezTo>
                  <a:pt x="30266" y="34410"/>
                  <a:pt x="32743" y="32826"/>
                  <a:pt x="33993" y="30505"/>
                </a:cubicBezTo>
                <a:close/>
                <a:moveTo>
                  <a:pt x="26325" y="1"/>
                </a:moveTo>
                <a:cubicBezTo>
                  <a:pt x="25635" y="1"/>
                  <a:pt x="25063" y="572"/>
                  <a:pt x="25063" y="1275"/>
                </a:cubicBezTo>
                <a:lnTo>
                  <a:pt x="25063" y="3263"/>
                </a:lnTo>
                <a:cubicBezTo>
                  <a:pt x="25063" y="3382"/>
                  <a:pt x="25087" y="3490"/>
                  <a:pt x="25111" y="3597"/>
                </a:cubicBezTo>
                <a:cubicBezTo>
                  <a:pt x="23551" y="3740"/>
                  <a:pt x="22027" y="4037"/>
                  <a:pt x="20551" y="4466"/>
                </a:cubicBezTo>
                <a:cubicBezTo>
                  <a:pt x="20539" y="4359"/>
                  <a:pt x="20515" y="4263"/>
                  <a:pt x="20467" y="4156"/>
                </a:cubicBezTo>
                <a:lnTo>
                  <a:pt x="19694" y="2311"/>
                </a:lnTo>
                <a:cubicBezTo>
                  <a:pt x="19487" y="1826"/>
                  <a:pt x="19016" y="1537"/>
                  <a:pt x="18526" y="1537"/>
                </a:cubicBezTo>
                <a:cubicBezTo>
                  <a:pt x="18367" y="1537"/>
                  <a:pt x="18205" y="1568"/>
                  <a:pt x="18050" y="1632"/>
                </a:cubicBezTo>
                <a:lnTo>
                  <a:pt x="15872" y="2513"/>
                </a:lnTo>
                <a:cubicBezTo>
                  <a:pt x="15217" y="2787"/>
                  <a:pt x="14907" y="3537"/>
                  <a:pt x="15181" y="4180"/>
                </a:cubicBezTo>
                <a:lnTo>
                  <a:pt x="15967" y="6037"/>
                </a:lnTo>
                <a:cubicBezTo>
                  <a:pt x="16003" y="6121"/>
                  <a:pt x="16050" y="6192"/>
                  <a:pt x="16098" y="6264"/>
                </a:cubicBezTo>
                <a:cubicBezTo>
                  <a:pt x="14752" y="6966"/>
                  <a:pt x="13478" y="7800"/>
                  <a:pt x="12300" y="8740"/>
                </a:cubicBezTo>
                <a:cubicBezTo>
                  <a:pt x="12252" y="8657"/>
                  <a:pt x="12193" y="8585"/>
                  <a:pt x="12133" y="8526"/>
                </a:cubicBezTo>
                <a:lnTo>
                  <a:pt x="10681" y="7097"/>
                </a:lnTo>
                <a:cubicBezTo>
                  <a:pt x="10430" y="6853"/>
                  <a:pt x="10109" y="6731"/>
                  <a:pt x="9789" y="6731"/>
                </a:cubicBezTo>
                <a:cubicBezTo>
                  <a:pt x="9469" y="6731"/>
                  <a:pt x="9151" y="6853"/>
                  <a:pt x="8906" y="7097"/>
                </a:cubicBezTo>
                <a:lnTo>
                  <a:pt x="7252" y="8716"/>
                </a:lnTo>
                <a:cubicBezTo>
                  <a:pt x="6740" y="9216"/>
                  <a:pt x="6740" y="10026"/>
                  <a:pt x="7252" y="10526"/>
                </a:cubicBezTo>
                <a:lnTo>
                  <a:pt x="8704" y="11955"/>
                </a:lnTo>
                <a:cubicBezTo>
                  <a:pt x="8752" y="12002"/>
                  <a:pt x="8799" y="12038"/>
                  <a:pt x="8859" y="12074"/>
                </a:cubicBezTo>
                <a:cubicBezTo>
                  <a:pt x="7906" y="13205"/>
                  <a:pt x="7073" y="14431"/>
                  <a:pt x="6347" y="15717"/>
                </a:cubicBezTo>
                <a:cubicBezTo>
                  <a:pt x="6287" y="15681"/>
                  <a:pt x="6228" y="15646"/>
                  <a:pt x="6156" y="15622"/>
                </a:cubicBezTo>
                <a:lnTo>
                  <a:pt x="4251" y="14836"/>
                </a:lnTo>
                <a:cubicBezTo>
                  <a:pt x="4093" y="14772"/>
                  <a:pt x="3929" y="14741"/>
                  <a:pt x="3767" y="14741"/>
                </a:cubicBezTo>
                <a:cubicBezTo>
                  <a:pt x="3273" y="14741"/>
                  <a:pt x="2803" y="15027"/>
                  <a:pt x="2596" y="15503"/>
                </a:cubicBezTo>
                <a:lnTo>
                  <a:pt x="1703" y="17610"/>
                </a:lnTo>
                <a:cubicBezTo>
                  <a:pt x="1429" y="18265"/>
                  <a:pt x="1727" y="19003"/>
                  <a:pt x="2382" y="19277"/>
                </a:cubicBezTo>
                <a:lnTo>
                  <a:pt x="4287" y="20063"/>
                </a:lnTo>
                <a:cubicBezTo>
                  <a:pt x="4346" y="20087"/>
                  <a:pt x="4394" y="20099"/>
                  <a:pt x="4442" y="20111"/>
                </a:cubicBezTo>
                <a:cubicBezTo>
                  <a:pt x="3977" y="21563"/>
                  <a:pt x="3668" y="23087"/>
                  <a:pt x="3501" y="24647"/>
                </a:cubicBezTo>
                <a:cubicBezTo>
                  <a:pt x="3453" y="24635"/>
                  <a:pt x="3394" y="24623"/>
                  <a:pt x="3346" y="24623"/>
                </a:cubicBezTo>
                <a:lnTo>
                  <a:pt x="1263" y="24623"/>
                </a:lnTo>
                <a:cubicBezTo>
                  <a:pt x="572" y="24623"/>
                  <a:pt x="1" y="25195"/>
                  <a:pt x="1" y="25897"/>
                </a:cubicBezTo>
                <a:lnTo>
                  <a:pt x="1" y="28171"/>
                </a:lnTo>
                <a:cubicBezTo>
                  <a:pt x="1" y="28862"/>
                  <a:pt x="572" y="29433"/>
                  <a:pt x="1263" y="29433"/>
                </a:cubicBezTo>
                <a:lnTo>
                  <a:pt x="3346" y="29433"/>
                </a:lnTo>
                <a:cubicBezTo>
                  <a:pt x="3394" y="29433"/>
                  <a:pt x="3442" y="29421"/>
                  <a:pt x="3489" y="29421"/>
                </a:cubicBezTo>
                <a:cubicBezTo>
                  <a:pt x="3620" y="30719"/>
                  <a:pt x="3858" y="31993"/>
                  <a:pt x="4192" y="33219"/>
                </a:cubicBezTo>
                <a:cubicBezTo>
                  <a:pt x="4156" y="33231"/>
                  <a:pt x="4108" y="33231"/>
                  <a:pt x="4073" y="33243"/>
                </a:cubicBezTo>
                <a:lnTo>
                  <a:pt x="2132" y="33969"/>
                </a:lnTo>
                <a:cubicBezTo>
                  <a:pt x="1477" y="34219"/>
                  <a:pt x="1144" y="34958"/>
                  <a:pt x="1406" y="35613"/>
                </a:cubicBezTo>
                <a:lnTo>
                  <a:pt x="2227" y="37744"/>
                </a:lnTo>
                <a:cubicBezTo>
                  <a:pt x="2420" y="38248"/>
                  <a:pt x="2895" y="38555"/>
                  <a:pt x="3402" y="38555"/>
                </a:cubicBezTo>
                <a:cubicBezTo>
                  <a:pt x="3554" y="38555"/>
                  <a:pt x="3708" y="38527"/>
                  <a:pt x="3858" y="38470"/>
                </a:cubicBezTo>
                <a:lnTo>
                  <a:pt x="5787" y="37744"/>
                </a:lnTo>
                <a:cubicBezTo>
                  <a:pt x="5835" y="37732"/>
                  <a:pt x="5882" y="37708"/>
                  <a:pt x="5918" y="37684"/>
                </a:cubicBezTo>
                <a:cubicBezTo>
                  <a:pt x="6716" y="39244"/>
                  <a:pt x="7680" y="40696"/>
                  <a:pt x="8787" y="42042"/>
                </a:cubicBezTo>
                <a:cubicBezTo>
                  <a:pt x="8764" y="42066"/>
                  <a:pt x="8728" y="42078"/>
                  <a:pt x="8704" y="42113"/>
                </a:cubicBezTo>
                <a:lnTo>
                  <a:pt x="7252" y="43542"/>
                </a:lnTo>
                <a:cubicBezTo>
                  <a:pt x="6740" y="44030"/>
                  <a:pt x="6740" y="44852"/>
                  <a:pt x="7252" y="45340"/>
                </a:cubicBezTo>
                <a:lnTo>
                  <a:pt x="8906" y="46971"/>
                </a:lnTo>
                <a:cubicBezTo>
                  <a:pt x="9151" y="47209"/>
                  <a:pt x="9469" y="47328"/>
                  <a:pt x="9789" y="47328"/>
                </a:cubicBezTo>
                <a:cubicBezTo>
                  <a:pt x="10109" y="47328"/>
                  <a:pt x="10430" y="47209"/>
                  <a:pt x="10681" y="46971"/>
                </a:cubicBezTo>
                <a:lnTo>
                  <a:pt x="12133" y="45542"/>
                </a:lnTo>
                <a:cubicBezTo>
                  <a:pt x="12169" y="45495"/>
                  <a:pt x="12205" y="45459"/>
                  <a:pt x="12240" y="45411"/>
                </a:cubicBezTo>
                <a:cubicBezTo>
                  <a:pt x="13276" y="46245"/>
                  <a:pt x="14395" y="46995"/>
                  <a:pt x="15574" y="47650"/>
                </a:cubicBezTo>
                <a:cubicBezTo>
                  <a:pt x="15550" y="47685"/>
                  <a:pt x="15526" y="47733"/>
                  <a:pt x="15503" y="47769"/>
                </a:cubicBezTo>
                <a:lnTo>
                  <a:pt x="14681" y="49602"/>
                </a:lnTo>
                <a:cubicBezTo>
                  <a:pt x="14383" y="50245"/>
                  <a:pt x="14681" y="51007"/>
                  <a:pt x="15324" y="51281"/>
                </a:cubicBezTo>
                <a:lnTo>
                  <a:pt x="17479" y="52222"/>
                </a:lnTo>
                <a:cubicBezTo>
                  <a:pt x="17641" y="52292"/>
                  <a:pt x="17811" y="52326"/>
                  <a:pt x="17978" y="52326"/>
                </a:cubicBezTo>
                <a:cubicBezTo>
                  <a:pt x="18460" y="52326"/>
                  <a:pt x="18922" y="52047"/>
                  <a:pt x="19134" y="51579"/>
                </a:cubicBezTo>
                <a:lnTo>
                  <a:pt x="19967" y="49745"/>
                </a:lnTo>
                <a:cubicBezTo>
                  <a:pt x="19991" y="49686"/>
                  <a:pt x="20003" y="49626"/>
                  <a:pt x="20027" y="49567"/>
                </a:cubicBezTo>
                <a:cubicBezTo>
                  <a:pt x="21646" y="50079"/>
                  <a:pt x="23337" y="50436"/>
                  <a:pt x="25087" y="50602"/>
                </a:cubicBezTo>
                <a:cubicBezTo>
                  <a:pt x="25075" y="50662"/>
                  <a:pt x="25063" y="50722"/>
                  <a:pt x="25063" y="50793"/>
                </a:cubicBezTo>
                <a:lnTo>
                  <a:pt x="25063" y="52793"/>
                </a:lnTo>
                <a:cubicBezTo>
                  <a:pt x="25063" y="53484"/>
                  <a:pt x="25635" y="54055"/>
                  <a:pt x="26325" y="54055"/>
                </a:cubicBezTo>
                <a:lnTo>
                  <a:pt x="28695" y="54055"/>
                </a:lnTo>
                <a:cubicBezTo>
                  <a:pt x="29397" y="54055"/>
                  <a:pt x="29957" y="53484"/>
                  <a:pt x="29957" y="52793"/>
                </a:cubicBezTo>
                <a:lnTo>
                  <a:pt x="29957" y="50793"/>
                </a:lnTo>
                <a:cubicBezTo>
                  <a:pt x="29957" y="50722"/>
                  <a:pt x="29945" y="50650"/>
                  <a:pt x="29933" y="50579"/>
                </a:cubicBezTo>
                <a:cubicBezTo>
                  <a:pt x="31505" y="50424"/>
                  <a:pt x="33017" y="50114"/>
                  <a:pt x="34481" y="49674"/>
                </a:cubicBezTo>
                <a:cubicBezTo>
                  <a:pt x="34493" y="49745"/>
                  <a:pt x="34517" y="49829"/>
                  <a:pt x="34553" y="49900"/>
                </a:cubicBezTo>
                <a:lnTo>
                  <a:pt x="35338" y="51757"/>
                </a:lnTo>
                <a:cubicBezTo>
                  <a:pt x="35537" y="52236"/>
                  <a:pt x="36009" y="52529"/>
                  <a:pt x="36506" y="52529"/>
                </a:cubicBezTo>
                <a:cubicBezTo>
                  <a:pt x="36665" y="52529"/>
                  <a:pt x="36826" y="52499"/>
                  <a:pt x="36981" y="52436"/>
                </a:cubicBezTo>
                <a:lnTo>
                  <a:pt x="39148" y="51543"/>
                </a:lnTo>
                <a:cubicBezTo>
                  <a:pt x="39803" y="51281"/>
                  <a:pt x="40113" y="50531"/>
                  <a:pt x="39839" y="49876"/>
                </a:cubicBezTo>
                <a:lnTo>
                  <a:pt x="39053" y="48031"/>
                </a:lnTo>
                <a:cubicBezTo>
                  <a:pt x="39029" y="47959"/>
                  <a:pt x="38982" y="47888"/>
                  <a:pt x="38946" y="47816"/>
                </a:cubicBezTo>
                <a:cubicBezTo>
                  <a:pt x="40279" y="47102"/>
                  <a:pt x="41542" y="46257"/>
                  <a:pt x="42708" y="45304"/>
                </a:cubicBezTo>
                <a:cubicBezTo>
                  <a:pt x="42768" y="45388"/>
                  <a:pt x="42827" y="45471"/>
                  <a:pt x="42899" y="45542"/>
                </a:cubicBezTo>
                <a:lnTo>
                  <a:pt x="44351" y="46971"/>
                </a:lnTo>
                <a:cubicBezTo>
                  <a:pt x="44595" y="47209"/>
                  <a:pt x="44914" y="47328"/>
                  <a:pt x="45234" y="47328"/>
                </a:cubicBezTo>
                <a:cubicBezTo>
                  <a:pt x="45554" y="47328"/>
                  <a:pt x="45875" y="47209"/>
                  <a:pt x="46125" y="46971"/>
                </a:cubicBezTo>
                <a:lnTo>
                  <a:pt x="47780" y="45340"/>
                </a:lnTo>
                <a:cubicBezTo>
                  <a:pt x="48280" y="44852"/>
                  <a:pt x="48280" y="44030"/>
                  <a:pt x="47780" y="43542"/>
                </a:cubicBezTo>
                <a:lnTo>
                  <a:pt x="46328" y="42113"/>
                </a:lnTo>
                <a:cubicBezTo>
                  <a:pt x="46256" y="42042"/>
                  <a:pt x="46173" y="41982"/>
                  <a:pt x="46102" y="41935"/>
                </a:cubicBezTo>
                <a:cubicBezTo>
                  <a:pt x="47042" y="40792"/>
                  <a:pt x="47876" y="39577"/>
                  <a:pt x="48590" y="38268"/>
                </a:cubicBezTo>
                <a:cubicBezTo>
                  <a:pt x="48673" y="38339"/>
                  <a:pt x="48769" y="38399"/>
                  <a:pt x="48864" y="38434"/>
                </a:cubicBezTo>
                <a:lnTo>
                  <a:pt x="50781" y="39232"/>
                </a:lnTo>
                <a:cubicBezTo>
                  <a:pt x="50939" y="39296"/>
                  <a:pt x="51102" y="39327"/>
                  <a:pt x="51262" y="39327"/>
                </a:cubicBezTo>
                <a:cubicBezTo>
                  <a:pt x="51753" y="39327"/>
                  <a:pt x="52217" y="39038"/>
                  <a:pt x="52424" y="38553"/>
                </a:cubicBezTo>
                <a:lnTo>
                  <a:pt x="53329" y="36446"/>
                </a:lnTo>
                <a:cubicBezTo>
                  <a:pt x="53603" y="35803"/>
                  <a:pt x="53293" y="35053"/>
                  <a:pt x="52638" y="34779"/>
                </a:cubicBezTo>
                <a:lnTo>
                  <a:pt x="50733" y="33993"/>
                </a:lnTo>
                <a:cubicBezTo>
                  <a:pt x="50626" y="33958"/>
                  <a:pt x="50531" y="33934"/>
                  <a:pt x="50424" y="33922"/>
                </a:cubicBezTo>
                <a:cubicBezTo>
                  <a:pt x="50864" y="32457"/>
                  <a:pt x="51174" y="30945"/>
                  <a:pt x="51328" y="29374"/>
                </a:cubicBezTo>
                <a:cubicBezTo>
                  <a:pt x="51436" y="29409"/>
                  <a:pt x="51555" y="29433"/>
                  <a:pt x="51674" y="29433"/>
                </a:cubicBezTo>
                <a:lnTo>
                  <a:pt x="53757" y="29433"/>
                </a:lnTo>
                <a:cubicBezTo>
                  <a:pt x="54460" y="29433"/>
                  <a:pt x="55019" y="28862"/>
                  <a:pt x="55019" y="28171"/>
                </a:cubicBezTo>
                <a:lnTo>
                  <a:pt x="55019" y="25897"/>
                </a:lnTo>
                <a:cubicBezTo>
                  <a:pt x="55019" y="25195"/>
                  <a:pt x="54460" y="24623"/>
                  <a:pt x="53757" y="24623"/>
                </a:cubicBezTo>
                <a:lnTo>
                  <a:pt x="51674" y="24623"/>
                </a:lnTo>
                <a:cubicBezTo>
                  <a:pt x="51555" y="24623"/>
                  <a:pt x="51436" y="24647"/>
                  <a:pt x="51317" y="24683"/>
                </a:cubicBezTo>
                <a:cubicBezTo>
                  <a:pt x="51186" y="23385"/>
                  <a:pt x="50936" y="22111"/>
                  <a:pt x="50590" y="20885"/>
                </a:cubicBezTo>
                <a:cubicBezTo>
                  <a:pt x="50709" y="20873"/>
                  <a:pt x="50828" y="20861"/>
                  <a:pt x="50947" y="20813"/>
                </a:cubicBezTo>
                <a:lnTo>
                  <a:pt x="52888" y="20087"/>
                </a:lnTo>
                <a:cubicBezTo>
                  <a:pt x="53543" y="19837"/>
                  <a:pt x="53876" y="19099"/>
                  <a:pt x="53626" y="18444"/>
                </a:cubicBezTo>
                <a:lnTo>
                  <a:pt x="52793" y="16313"/>
                </a:lnTo>
                <a:cubicBezTo>
                  <a:pt x="52599" y="15813"/>
                  <a:pt x="52117" y="15508"/>
                  <a:pt x="51611" y="15508"/>
                </a:cubicBezTo>
                <a:cubicBezTo>
                  <a:pt x="51465" y="15508"/>
                  <a:pt x="51317" y="15533"/>
                  <a:pt x="51174" y="15586"/>
                </a:cubicBezTo>
                <a:lnTo>
                  <a:pt x="49233" y="16313"/>
                </a:lnTo>
                <a:cubicBezTo>
                  <a:pt x="49102" y="16360"/>
                  <a:pt x="48995" y="16432"/>
                  <a:pt x="48888" y="16515"/>
                </a:cubicBezTo>
                <a:cubicBezTo>
                  <a:pt x="48090" y="14955"/>
                  <a:pt x="47126" y="13503"/>
                  <a:pt x="46018" y="12169"/>
                </a:cubicBezTo>
                <a:cubicBezTo>
                  <a:pt x="46125" y="12110"/>
                  <a:pt x="46233" y="12038"/>
                  <a:pt x="46328" y="11955"/>
                </a:cubicBezTo>
                <a:lnTo>
                  <a:pt x="47780" y="10526"/>
                </a:lnTo>
                <a:cubicBezTo>
                  <a:pt x="48280" y="10026"/>
                  <a:pt x="48280" y="9216"/>
                  <a:pt x="47780" y="8716"/>
                </a:cubicBezTo>
                <a:lnTo>
                  <a:pt x="46125" y="7097"/>
                </a:lnTo>
                <a:cubicBezTo>
                  <a:pt x="45875" y="6853"/>
                  <a:pt x="45554" y="6731"/>
                  <a:pt x="45234" y="6731"/>
                </a:cubicBezTo>
                <a:cubicBezTo>
                  <a:pt x="44914" y="6731"/>
                  <a:pt x="44595" y="6853"/>
                  <a:pt x="44351" y="7097"/>
                </a:cubicBezTo>
                <a:lnTo>
                  <a:pt x="42899" y="8526"/>
                </a:lnTo>
                <a:cubicBezTo>
                  <a:pt x="42792" y="8621"/>
                  <a:pt x="42720" y="8728"/>
                  <a:pt x="42661" y="8847"/>
                </a:cubicBezTo>
                <a:cubicBezTo>
                  <a:pt x="41613" y="8014"/>
                  <a:pt x="40494" y="7252"/>
                  <a:pt x="39315" y="6597"/>
                </a:cubicBezTo>
                <a:cubicBezTo>
                  <a:pt x="39398" y="6502"/>
                  <a:pt x="39470" y="6407"/>
                  <a:pt x="39517" y="6287"/>
                </a:cubicBezTo>
                <a:lnTo>
                  <a:pt x="40351" y="4454"/>
                </a:lnTo>
                <a:cubicBezTo>
                  <a:pt x="40637" y="3811"/>
                  <a:pt x="40339" y="3061"/>
                  <a:pt x="39696" y="2775"/>
                </a:cubicBezTo>
                <a:lnTo>
                  <a:pt x="37541" y="1835"/>
                </a:lnTo>
                <a:cubicBezTo>
                  <a:pt x="37379" y="1764"/>
                  <a:pt x="37209" y="1731"/>
                  <a:pt x="37042" y="1731"/>
                </a:cubicBezTo>
                <a:cubicBezTo>
                  <a:pt x="36560" y="1731"/>
                  <a:pt x="36098" y="2009"/>
                  <a:pt x="35886" y="2477"/>
                </a:cubicBezTo>
                <a:lnTo>
                  <a:pt x="35065" y="4311"/>
                </a:lnTo>
                <a:cubicBezTo>
                  <a:pt x="35005" y="4430"/>
                  <a:pt x="34981" y="4561"/>
                  <a:pt x="34969" y="4692"/>
                </a:cubicBezTo>
                <a:cubicBezTo>
                  <a:pt x="33350" y="4156"/>
                  <a:pt x="31659" y="3787"/>
                  <a:pt x="29909" y="3620"/>
                </a:cubicBezTo>
                <a:cubicBezTo>
                  <a:pt x="29933" y="3501"/>
                  <a:pt x="29957" y="3394"/>
                  <a:pt x="29957" y="3263"/>
                </a:cubicBezTo>
                <a:lnTo>
                  <a:pt x="29957" y="1275"/>
                </a:lnTo>
                <a:cubicBezTo>
                  <a:pt x="29957" y="572"/>
                  <a:pt x="29397" y="1"/>
                  <a:pt x="28695" y="1"/>
                </a:cubicBezTo>
                <a:close/>
              </a:path>
            </a:pathLst>
          </a:custGeom>
          <a:solidFill>
            <a:srgbClr val="F8A21C">
              <a:alpha val="352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4"/>
          <p:cNvSpPr txBox="1">
            <a:spLocks noGrp="1"/>
          </p:cNvSpPr>
          <p:nvPr>
            <p:ph type="title"/>
          </p:nvPr>
        </p:nvSpPr>
        <p:spPr>
          <a:xfrm>
            <a:off x="945800" y="716733"/>
            <a:ext cx="10300400" cy="6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"/>
          <p:cNvSpPr txBox="1">
            <a:spLocks noGrp="1"/>
          </p:cNvSpPr>
          <p:nvPr>
            <p:ph type="body" idx="1"/>
          </p:nvPr>
        </p:nvSpPr>
        <p:spPr>
          <a:xfrm>
            <a:off x="945800" y="1536633"/>
            <a:ext cx="10300400" cy="4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4"/>
          <p:cNvSpPr/>
          <p:nvPr/>
        </p:nvSpPr>
        <p:spPr>
          <a:xfrm rot="10800000">
            <a:off x="-1781596" y="5052124"/>
            <a:ext cx="3620055" cy="3610457"/>
          </a:xfrm>
          <a:custGeom>
            <a:avLst/>
            <a:gdLst/>
            <a:ahLst/>
            <a:cxnLst/>
            <a:rect l="l" t="t" r="r" b="b"/>
            <a:pathLst>
              <a:path w="18861" h="18811" extrusionOk="0">
                <a:moveTo>
                  <a:pt x="11198" y="3199"/>
                </a:moveTo>
                <a:cubicBezTo>
                  <a:pt x="11271" y="3199"/>
                  <a:pt x="11346" y="3209"/>
                  <a:pt x="11419" y="3232"/>
                </a:cubicBezTo>
                <a:cubicBezTo>
                  <a:pt x="12824" y="3685"/>
                  <a:pt x="14038" y="4614"/>
                  <a:pt x="14836" y="5864"/>
                </a:cubicBezTo>
                <a:cubicBezTo>
                  <a:pt x="15074" y="6233"/>
                  <a:pt x="14931" y="6733"/>
                  <a:pt x="14538" y="6923"/>
                </a:cubicBezTo>
                <a:cubicBezTo>
                  <a:pt x="14121" y="7114"/>
                  <a:pt x="13705" y="7316"/>
                  <a:pt x="13300" y="7507"/>
                </a:cubicBezTo>
                <a:cubicBezTo>
                  <a:pt x="13200" y="7555"/>
                  <a:pt x="13093" y="7578"/>
                  <a:pt x="12987" y="7578"/>
                </a:cubicBezTo>
                <a:cubicBezTo>
                  <a:pt x="12753" y="7578"/>
                  <a:pt x="12523" y="7466"/>
                  <a:pt x="12383" y="7269"/>
                </a:cubicBezTo>
                <a:cubicBezTo>
                  <a:pt x="11966" y="6673"/>
                  <a:pt x="11371" y="6221"/>
                  <a:pt x="10692" y="5959"/>
                </a:cubicBezTo>
                <a:cubicBezTo>
                  <a:pt x="10359" y="5840"/>
                  <a:pt x="10157" y="5495"/>
                  <a:pt x="10216" y="5137"/>
                </a:cubicBezTo>
                <a:cubicBezTo>
                  <a:pt x="10300" y="4697"/>
                  <a:pt x="10383" y="4244"/>
                  <a:pt x="10466" y="3792"/>
                </a:cubicBezTo>
                <a:cubicBezTo>
                  <a:pt x="10535" y="3439"/>
                  <a:pt x="10855" y="3199"/>
                  <a:pt x="11198" y="3199"/>
                </a:cubicBezTo>
                <a:close/>
                <a:moveTo>
                  <a:pt x="6241" y="3843"/>
                </a:moveTo>
                <a:cubicBezTo>
                  <a:pt x="6513" y="3843"/>
                  <a:pt x="6779" y="3994"/>
                  <a:pt x="6906" y="4256"/>
                </a:cubicBezTo>
                <a:cubicBezTo>
                  <a:pt x="7109" y="4673"/>
                  <a:pt x="7299" y="5078"/>
                  <a:pt x="7490" y="5495"/>
                </a:cubicBezTo>
                <a:cubicBezTo>
                  <a:pt x="7644" y="5816"/>
                  <a:pt x="7549" y="6209"/>
                  <a:pt x="7252" y="6411"/>
                </a:cubicBezTo>
                <a:cubicBezTo>
                  <a:pt x="6656" y="6828"/>
                  <a:pt x="6204" y="7423"/>
                  <a:pt x="5954" y="8102"/>
                </a:cubicBezTo>
                <a:cubicBezTo>
                  <a:pt x="5838" y="8396"/>
                  <a:pt x="5555" y="8589"/>
                  <a:pt x="5245" y="8589"/>
                </a:cubicBezTo>
                <a:cubicBezTo>
                  <a:pt x="5204" y="8589"/>
                  <a:pt x="5162" y="8585"/>
                  <a:pt x="5120" y="8578"/>
                </a:cubicBezTo>
                <a:cubicBezTo>
                  <a:pt x="4680" y="8495"/>
                  <a:pt x="4227" y="8400"/>
                  <a:pt x="3787" y="8316"/>
                </a:cubicBezTo>
                <a:cubicBezTo>
                  <a:pt x="3346" y="8245"/>
                  <a:pt x="3084" y="7792"/>
                  <a:pt x="3215" y="7376"/>
                </a:cubicBezTo>
                <a:cubicBezTo>
                  <a:pt x="3680" y="5971"/>
                  <a:pt x="4608" y="4756"/>
                  <a:pt x="5847" y="3959"/>
                </a:cubicBezTo>
                <a:cubicBezTo>
                  <a:pt x="5969" y="3880"/>
                  <a:pt x="6106" y="3843"/>
                  <a:pt x="6241" y="3843"/>
                </a:cubicBezTo>
                <a:close/>
                <a:moveTo>
                  <a:pt x="9222" y="7030"/>
                </a:moveTo>
                <a:cubicBezTo>
                  <a:pt x="9724" y="7030"/>
                  <a:pt x="10229" y="7189"/>
                  <a:pt x="10657" y="7519"/>
                </a:cubicBezTo>
                <a:cubicBezTo>
                  <a:pt x="11693" y="8316"/>
                  <a:pt x="11883" y="9805"/>
                  <a:pt x="11085" y="10840"/>
                </a:cubicBezTo>
                <a:cubicBezTo>
                  <a:pt x="10619" y="11453"/>
                  <a:pt x="9916" y="11773"/>
                  <a:pt x="9205" y="11773"/>
                </a:cubicBezTo>
                <a:cubicBezTo>
                  <a:pt x="8701" y="11773"/>
                  <a:pt x="8193" y="11612"/>
                  <a:pt x="7763" y="11281"/>
                </a:cubicBezTo>
                <a:cubicBezTo>
                  <a:pt x="6728" y="10483"/>
                  <a:pt x="6537" y="8995"/>
                  <a:pt x="7335" y="7959"/>
                </a:cubicBezTo>
                <a:cubicBezTo>
                  <a:pt x="7803" y="7351"/>
                  <a:pt x="8509" y="7030"/>
                  <a:pt x="9222" y="7030"/>
                </a:cubicBezTo>
                <a:close/>
                <a:moveTo>
                  <a:pt x="13527" y="10222"/>
                </a:moveTo>
                <a:cubicBezTo>
                  <a:pt x="13570" y="10222"/>
                  <a:pt x="13614" y="10226"/>
                  <a:pt x="13657" y="10233"/>
                </a:cubicBezTo>
                <a:cubicBezTo>
                  <a:pt x="14098" y="10317"/>
                  <a:pt x="14550" y="10400"/>
                  <a:pt x="15002" y="10483"/>
                </a:cubicBezTo>
                <a:cubicBezTo>
                  <a:pt x="15431" y="10567"/>
                  <a:pt x="15693" y="11007"/>
                  <a:pt x="15562" y="11436"/>
                </a:cubicBezTo>
                <a:cubicBezTo>
                  <a:pt x="15110" y="12841"/>
                  <a:pt x="14181" y="14043"/>
                  <a:pt x="12931" y="14853"/>
                </a:cubicBezTo>
                <a:cubicBezTo>
                  <a:pt x="12809" y="14931"/>
                  <a:pt x="12673" y="14968"/>
                  <a:pt x="12539" y="14968"/>
                </a:cubicBezTo>
                <a:cubicBezTo>
                  <a:pt x="12266" y="14968"/>
                  <a:pt x="11999" y="14815"/>
                  <a:pt x="11871" y="14543"/>
                </a:cubicBezTo>
                <a:cubicBezTo>
                  <a:pt x="11681" y="14138"/>
                  <a:pt x="11478" y="13722"/>
                  <a:pt x="11288" y="13317"/>
                </a:cubicBezTo>
                <a:cubicBezTo>
                  <a:pt x="11133" y="12984"/>
                  <a:pt x="11240" y="12603"/>
                  <a:pt x="11526" y="12400"/>
                </a:cubicBezTo>
                <a:cubicBezTo>
                  <a:pt x="12121" y="11972"/>
                  <a:pt x="12574" y="11388"/>
                  <a:pt x="12836" y="10710"/>
                </a:cubicBezTo>
                <a:cubicBezTo>
                  <a:pt x="12940" y="10406"/>
                  <a:pt x="13219" y="10222"/>
                  <a:pt x="13527" y="10222"/>
                </a:cubicBezTo>
                <a:close/>
                <a:moveTo>
                  <a:pt x="5786" y="11228"/>
                </a:moveTo>
                <a:cubicBezTo>
                  <a:pt x="6022" y="11228"/>
                  <a:pt x="6254" y="11337"/>
                  <a:pt x="6394" y="11543"/>
                </a:cubicBezTo>
                <a:cubicBezTo>
                  <a:pt x="6811" y="12138"/>
                  <a:pt x="7406" y="12591"/>
                  <a:pt x="8085" y="12841"/>
                </a:cubicBezTo>
                <a:cubicBezTo>
                  <a:pt x="8430" y="12972"/>
                  <a:pt x="8621" y="13317"/>
                  <a:pt x="8561" y="13662"/>
                </a:cubicBezTo>
                <a:cubicBezTo>
                  <a:pt x="8478" y="14115"/>
                  <a:pt x="8395" y="14567"/>
                  <a:pt x="8311" y="15008"/>
                </a:cubicBezTo>
                <a:cubicBezTo>
                  <a:pt x="8242" y="15371"/>
                  <a:pt x="7922" y="15613"/>
                  <a:pt x="7579" y="15613"/>
                </a:cubicBezTo>
                <a:cubicBezTo>
                  <a:pt x="7506" y="15613"/>
                  <a:pt x="7432" y="15602"/>
                  <a:pt x="7359" y="15579"/>
                </a:cubicBezTo>
                <a:cubicBezTo>
                  <a:pt x="5954" y="15115"/>
                  <a:pt x="4751" y="14186"/>
                  <a:pt x="3942" y="12948"/>
                </a:cubicBezTo>
                <a:cubicBezTo>
                  <a:pt x="3703" y="12579"/>
                  <a:pt x="3846" y="12079"/>
                  <a:pt x="4251" y="11888"/>
                </a:cubicBezTo>
                <a:cubicBezTo>
                  <a:pt x="4656" y="11686"/>
                  <a:pt x="5073" y="11495"/>
                  <a:pt x="5477" y="11293"/>
                </a:cubicBezTo>
                <a:cubicBezTo>
                  <a:pt x="5576" y="11249"/>
                  <a:pt x="5682" y="11228"/>
                  <a:pt x="5786" y="11228"/>
                </a:cubicBezTo>
                <a:close/>
                <a:moveTo>
                  <a:pt x="8673" y="1"/>
                </a:moveTo>
                <a:cubicBezTo>
                  <a:pt x="8652" y="1"/>
                  <a:pt x="8630" y="3"/>
                  <a:pt x="8609" y="6"/>
                </a:cubicBezTo>
                <a:lnTo>
                  <a:pt x="7823" y="113"/>
                </a:lnTo>
                <a:cubicBezTo>
                  <a:pt x="7573" y="137"/>
                  <a:pt x="7406" y="363"/>
                  <a:pt x="7442" y="601"/>
                </a:cubicBezTo>
                <a:lnTo>
                  <a:pt x="7525" y="1292"/>
                </a:lnTo>
                <a:cubicBezTo>
                  <a:pt x="7537" y="1327"/>
                  <a:pt x="7537" y="1351"/>
                  <a:pt x="7549" y="1375"/>
                </a:cubicBezTo>
                <a:cubicBezTo>
                  <a:pt x="7049" y="1482"/>
                  <a:pt x="6561" y="1649"/>
                  <a:pt x="6085" y="1851"/>
                </a:cubicBezTo>
                <a:cubicBezTo>
                  <a:pt x="6085" y="1827"/>
                  <a:pt x="6073" y="1816"/>
                  <a:pt x="6061" y="1792"/>
                </a:cubicBezTo>
                <a:lnTo>
                  <a:pt x="5716" y="1173"/>
                </a:lnTo>
                <a:cubicBezTo>
                  <a:pt x="5636" y="1037"/>
                  <a:pt x="5486" y="960"/>
                  <a:pt x="5336" y="960"/>
                </a:cubicBezTo>
                <a:cubicBezTo>
                  <a:pt x="5261" y="960"/>
                  <a:pt x="5187" y="979"/>
                  <a:pt x="5120" y="1018"/>
                </a:cubicBezTo>
                <a:lnTo>
                  <a:pt x="4418" y="1411"/>
                </a:lnTo>
                <a:cubicBezTo>
                  <a:pt x="4204" y="1530"/>
                  <a:pt x="4132" y="1792"/>
                  <a:pt x="4251" y="2006"/>
                </a:cubicBezTo>
                <a:lnTo>
                  <a:pt x="4608" y="2625"/>
                </a:lnTo>
                <a:cubicBezTo>
                  <a:pt x="4608" y="2637"/>
                  <a:pt x="4620" y="2649"/>
                  <a:pt x="4644" y="2673"/>
                </a:cubicBezTo>
                <a:cubicBezTo>
                  <a:pt x="4192" y="2982"/>
                  <a:pt x="3787" y="3340"/>
                  <a:pt x="3394" y="3744"/>
                </a:cubicBezTo>
                <a:cubicBezTo>
                  <a:pt x="3370" y="3697"/>
                  <a:pt x="3334" y="3649"/>
                  <a:pt x="3275" y="3601"/>
                </a:cubicBezTo>
                <a:lnTo>
                  <a:pt x="2715" y="3173"/>
                </a:lnTo>
                <a:cubicBezTo>
                  <a:pt x="2637" y="3114"/>
                  <a:pt x="2544" y="3086"/>
                  <a:pt x="2452" y="3086"/>
                </a:cubicBezTo>
                <a:cubicBezTo>
                  <a:pt x="2320" y="3086"/>
                  <a:pt x="2187" y="3144"/>
                  <a:pt x="2096" y="3256"/>
                </a:cubicBezTo>
                <a:lnTo>
                  <a:pt x="1608" y="3899"/>
                </a:lnTo>
                <a:cubicBezTo>
                  <a:pt x="1453" y="4090"/>
                  <a:pt x="1489" y="4363"/>
                  <a:pt x="1691" y="4506"/>
                </a:cubicBezTo>
                <a:lnTo>
                  <a:pt x="2251" y="4947"/>
                </a:lnTo>
                <a:cubicBezTo>
                  <a:pt x="2299" y="4983"/>
                  <a:pt x="2358" y="5006"/>
                  <a:pt x="2418" y="5018"/>
                </a:cubicBezTo>
                <a:cubicBezTo>
                  <a:pt x="2168" y="5411"/>
                  <a:pt x="1953" y="5828"/>
                  <a:pt x="1787" y="6245"/>
                </a:cubicBezTo>
                <a:cubicBezTo>
                  <a:pt x="1763" y="6233"/>
                  <a:pt x="1751" y="6233"/>
                  <a:pt x="1739" y="6221"/>
                </a:cubicBezTo>
                <a:lnTo>
                  <a:pt x="1060" y="6018"/>
                </a:lnTo>
                <a:cubicBezTo>
                  <a:pt x="1020" y="6006"/>
                  <a:pt x="980" y="6000"/>
                  <a:pt x="940" y="6000"/>
                </a:cubicBezTo>
                <a:cubicBezTo>
                  <a:pt x="751" y="6000"/>
                  <a:pt x="571" y="6130"/>
                  <a:pt x="513" y="6316"/>
                </a:cubicBezTo>
                <a:lnTo>
                  <a:pt x="286" y="7078"/>
                </a:lnTo>
                <a:cubicBezTo>
                  <a:pt x="215" y="7316"/>
                  <a:pt x="346" y="7554"/>
                  <a:pt x="584" y="7626"/>
                </a:cubicBezTo>
                <a:lnTo>
                  <a:pt x="1251" y="7828"/>
                </a:lnTo>
                <a:cubicBezTo>
                  <a:pt x="1275" y="7840"/>
                  <a:pt x="1286" y="7840"/>
                  <a:pt x="1298" y="7840"/>
                </a:cubicBezTo>
                <a:cubicBezTo>
                  <a:pt x="1179" y="8435"/>
                  <a:pt x="1132" y="9043"/>
                  <a:pt x="1156" y="9638"/>
                </a:cubicBezTo>
                <a:cubicBezTo>
                  <a:pt x="1150" y="9644"/>
                  <a:pt x="1141" y="9644"/>
                  <a:pt x="1132" y="9644"/>
                </a:cubicBezTo>
                <a:cubicBezTo>
                  <a:pt x="1123" y="9644"/>
                  <a:pt x="1114" y="9644"/>
                  <a:pt x="1108" y="9650"/>
                </a:cubicBezTo>
                <a:lnTo>
                  <a:pt x="405" y="9733"/>
                </a:lnTo>
                <a:cubicBezTo>
                  <a:pt x="167" y="9769"/>
                  <a:pt x="1" y="9983"/>
                  <a:pt x="36" y="10221"/>
                </a:cubicBezTo>
                <a:lnTo>
                  <a:pt x="132" y="11019"/>
                </a:lnTo>
                <a:cubicBezTo>
                  <a:pt x="164" y="11237"/>
                  <a:pt x="346" y="11405"/>
                  <a:pt x="559" y="11405"/>
                </a:cubicBezTo>
                <a:cubicBezTo>
                  <a:pt x="579" y="11405"/>
                  <a:pt x="599" y="11403"/>
                  <a:pt x="620" y="11400"/>
                </a:cubicBezTo>
                <a:lnTo>
                  <a:pt x="1322" y="11305"/>
                </a:lnTo>
                <a:cubicBezTo>
                  <a:pt x="1346" y="11305"/>
                  <a:pt x="1358" y="11305"/>
                  <a:pt x="1370" y="11293"/>
                </a:cubicBezTo>
                <a:cubicBezTo>
                  <a:pt x="1477" y="11745"/>
                  <a:pt x="1620" y="12186"/>
                  <a:pt x="1798" y="12614"/>
                </a:cubicBezTo>
                <a:cubicBezTo>
                  <a:pt x="1787" y="12614"/>
                  <a:pt x="1775" y="12626"/>
                  <a:pt x="1751" y="12638"/>
                </a:cubicBezTo>
                <a:lnTo>
                  <a:pt x="1132" y="12972"/>
                </a:lnTo>
                <a:cubicBezTo>
                  <a:pt x="917" y="13091"/>
                  <a:pt x="846" y="13353"/>
                  <a:pt x="965" y="13567"/>
                </a:cubicBezTo>
                <a:lnTo>
                  <a:pt x="1346" y="14269"/>
                </a:lnTo>
                <a:cubicBezTo>
                  <a:pt x="1428" y="14417"/>
                  <a:pt x="1579" y="14497"/>
                  <a:pt x="1734" y="14497"/>
                </a:cubicBezTo>
                <a:cubicBezTo>
                  <a:pt x="1804" y="14497"/>
                  <a:pt x="1875" y="14481"/>
                  <a:pt x="1941" y="14448"/>
                </a:cubicBezTo>
                <a:lnTo>
                  <a:pt x="2560" y="14103"/>
                </a:lnTo>
                <a:cubicBezTo>
                  <a:pt x="2572" y="14091"/>
                  <a:pt x="2584" y="14091"/>
                  <a:pt x="2608" y="14079"/>
                </a:cubicBezTo>
                <a:cubicBezTo>
                  <a:pt x="2930" y="14555"/>
                  <a:pt x="3322" y="15008"/>
                  <a:pt x="3763" y="15412"/>
                </a:cubicBezTo>
                <a:cubicBezTo>
                  <a:pt x="3739" y="15424"/>
                  <a:pt x="3727" y="15448"/>
                  <a:pt x="3715" y="15460"/>
                </a:cubicBezTo>
                <a:lnTo>
                  <a:pt x="3287" y="16020"/>
                </a:lnTo>
                <a:cubicBezTo>
                  <a:pt x="3132" y="16210"/>
                  <a:pt x="3168" y="16484"/>
                  <a:pt x="3370" y="16639"/>
                </a:cubicBezTo>
                <a:lnTo>
                  <a:pt x="4001" y="17127"/>
                </a:lnTo>
                <a:cubicBezTo>
                  <a:pt x="4079" y="17186"/>
                  <a:pt x="4172" y="17214"/>
                  <a:pt x="4264" y="17214"/>
                </a:cubicBezTo>
                <a:cubicBezTo>
                  <a:pt x="4395" y="17214"/>
                  <a:pt x="4524" y="17156"/>
                  <a:pt x="4608" y="17044"/>
                </a:cubicBezTo>
                <a:lnTo>
                  <a:pt x="5049" y="16484"/>
                </a:lnTo>
                <a:cubicBezTo>
                  <a:pt x="5061" y="16460"/>
                  <a:pt x="5073" y="16448"/>
                  <a:pt x="5085" y="16424"/>
                </a:cubicBezTo>
                <a:cubicBezTo>
                  <a:pt x="5537" y="16710"/>
                  <a:pt x="6013" y="16936"/>
                  <a:pt x="6501" y="17127"/>
                </a:cubicBezTo>
                <a:cubicBezTo>
                  <a:pt x="6501" y="17151"/>
                  <a:pt x="6490" y="17175"/>
                  <a:pt x="6478" y="17198"/>
                </a:cubicBezTo>
                <a:lnTo>
                  <a:pt x="6299" y="17877"/>
                </a:lnTo>
                <a:cubicBezTo>
                  <a:pt x="6239" y="18103"/>
                  <a:pt x="6370" y="18353"/>
                  <a:pt x="6609" y="18413"/>
                </a:cubicBezTo>
                <a:lnTo>
                  <a:pt x="7382" y="18615"/>
                </a:lnTo>
                <a:cubicBezTo>
                  <a:pt x="7421" y="18625"/>
                  <a:pt x="7460" y="18630"/>
                  <a:pt x="7497" y="18630"/>
                </a:cubicBezTo>
                <a:cubicBezTo>
                  <a:pt x="7693" y="18630"/>
                  <a:pt x="7868" y="18505"/>
                  <a:pt x="7918" y="18306"/>
                </a:cubicBezTo>
                <a:lnTo>
                  <a:pt x="8097" y="17627"/>
                </a:lnTo>
                <a:cubicBezTo>
                  <a:pt x="8109" y="17603"/>
                  <a:pt x="8109" y="17567"/>
                  <a:pt x="8109" y="17544"/>
                </a:cubicBezTo>
                <a:cubicBezTo>
                  <a:pt x="8550" y="17614"/>
                  <a:pt x="8991" y="17642"/>
                  <a:pt x="9424" y="17642"/>
                </a:cubicBezTo>
                <a:cubicBezTo>
                  <a:pt x="9506" y="17642"/>
                  <a:pt x="9587" y="17641"/>
                  <a:pt x="9668" y="17639"/>
                </a:cubicBezTo>
                <a:cubicBezTo>
                  <a:pt x="9668" y="17663"/>
                  <a:pt x="9668" y="17698"/>
                  <a:pt x="9668" y="17734"/>
                </a:cubicBezTo>
                <a:lnTo>
                  <a:pt x="9764" y="18425"/>
                </a:lnTo>
                <a:cubicBezTo>
                  <a:pt x="9796" y="18652"/>
                  <a:pt x="9976" y="18811"/>
                  <a:pt x="10188" y="18811"/>
                </a:cubicBezTo>
                <a:cubicBezTo>
                  <a:pt x="10209" y="18811"/>
                  <a:pt x="10230" y="18809"/>
                  <a:pt x="10252" y="18806"/>
                </a:cubicBezTo>
                <a:lnTo>
                  <a:pt x="11050" y="18699"/>
                </a:lnTo>
                <a:cubicBezTo>
                  <a:pt x="11288" y="18675"/>
                  <a:pt x="11454" y="18449"/>
                  <a:pt x="11431" y="18210"/>
                </a:cubicBezTo>
                <a:lnTo>
                  <a:pt x="11335" y="17520"/>
                </a:lnTo>
                <a:cubicBezTo>
                  <a:pt x="11335" y="17484"/>
                  <a:pt x="11323" y="17448"/>
                  <a:pt x="11312" y="17413"/>
                </a:cubicBezTo>
                <a:cubicBezTo>
                  <a:pt x="11800" y="17294"/>
                  <a:pt x="12288" y="17127"/>
                  <a:pt x="12764" y="16925"/>
                </a:cubicBezTo>
                <a:cubicBezTo>
                  <a:pt x="12776" y="16960"/>
                  <a:pt x="12788" y="16984"/>
                  <a:pt x="12800" y="17020"/>
                </a:cubicBezTo>
                <a:lnTo>
                  <a:pt x="13157" y="17639"/>
                </a:lnTo>
                <a:cubicBezTo>
                  <a:pt x="13237" y="17775"/>
                  <a:pt x="13381" y="17851"/>
                  <a:pt x="13532" y="17851"/>
                </a:cubicBezTo>
                <a:cubicBezTo>
                  <a:pt x="13606" y="17851"/>
                  <a:pt x="13682" y="17833"/>
                  <a:pt x="13752" y="17794"/>
                </a:cubicBezTo>
                <a:lnTo>
                  <a:pt x="14443" y="17401"/>
                </a:lnTo>
                <a:cubicBezTo>
                  <a:pt x="14657" y="17282"/>
                  <a:pt x="14729" y="17020"/>
                  <a:pt x="14610" y="16805"/>
                </a:cubicBezTo>
                <a:lnTo>
                  <a:pt x="14264" y="16198"/>
                </a:lnTo>
                <a:cubicBezTo>
                  <a:pt x="14240" y="16163"/>
                  <a:pt x="14217" y="16127"/>
                  <a:pt x="14193" y="16103"/>
                </a:cubicBezTo>
                <a:cubicBezTo>
                  <a:pt x="14621" y="15793"/>
                  <a:pt x="15026" y="15436"/>
                  <a:pt x="15407" y="15031"/>
                </a:cubicBezTo>
                <a:cubicBezTo>
                  <a:pt x="15431" y="15067"/>
                  <a:pt x="15455" y="15103"/>
                  <a:pt x="15491" y="15127"/>
                </a:cubicBezTo>
                <a:lnTo>
                  <a:pt x="16050" y="15555"/>
                </a:lnTo>
                <a:cubicBezTo>
                  <a:pt x="16129" y="15614"/>
                  <a:pt x="16221" y="15643"/>
                  <a:pt x="16313" y="15643"/>
                </a:cubicBezTo>
                <a:cubicBezTo>
                  <a:pt x="16444" y="15643"/>
                  <a:pt x="16573" y="15584"/>
                  <a:pt x="16657" y="15472"/>
                </a:cubicBezTo>
                <a:lnTo>
                  <a:pt x="17146" y="14841"/>
                </a:lnTo>
                <a:cubicBezTo>
                  <a:pt x="17300" y="14650"/>
                  <a:pt x="17265" y="14377"/>
                  <a:pt x="17074" y="14222"/>
                </a:cubicBezTo>
                <a:lnTo>
                  <a:pt x="16515" y="13793"/>
                </a:lnTo>
                <a:cubicBezTo>
                  <a:pt x="16479" y="13769"/>
                  <a:pt x="16443" y="13746"/>
                  <a:pt x="16396" y="13734"/>
                </a:cubicBezTo>
                <a:cubicBezTo>
                  <a:pt x="16634" y="13341"/>
                  <a:pt x="16848" y="12948"/>
                  <a:pt x="17015" y="12531"/>
                </a:cubicBezTo>
                <a:cubicBezTo>
                  <a:pt x="17050" y="12555"/>
                  <a:pt x="17086" y="12579"/>
                  <a:pt x="17134" y="12591"/>
                </a:cubicBezTo>
                <a:lnTo>
                  <a:pt x="17800" y="12793"/>
                </a:lnTo>
                <a:cubicBezTo>
                  <a:pt x="17844" y="12806"/>
                  <a:pt x="17888" y="12813"/>
                  <a:pt x="17931" y="12813"/>
                </a:cubicBezTo>
                <a:cubicBezTo>
                  <a:pt x="18121" y="12813"/>
                  <a:pt x="18290" y="12690"/>
                  <a:pt x="18348" y="12495"/>
                </a:cubicBezTo>
                <a:lnTo>
                  <a:pt x="18574" y="11733"/>
                </a:lnTo>
                <a:cubicBezTo>
                  <a:pt x="18646" y="11495"/>
                  <a:pt x="18515" y="11257"/>
                  <a:pt x="18289" y="11186"/>
                </a:cubicBezTo>
                <a:lnTo>
                  <a:pt x="17610" y="10983"/>
                </a:lnTo>
                <a:cubicBezTo>
                  <a:pt x="17562" y="10971"/>
                  <a:pt x="17527" y="10960"/>
                  <a:pt x="17479" y="10960"/>
                </a:cubicBezTo>
                <a:cubicBezTo>
                  <a:pt x="17598" y="10364"/>
                  <a:pt x="17646" y="9769"/>
                  <a:pt x="17622" y="9162"/>
                </a:cubicBezTo>
                <a:lnTo>
                  <a:pt x="17622" y="9162"/>
                </a:lnTo>
                <a:cubicBezTo>
                  <a:pt x="17646" y="9168"/>
                  <a:pt x="17669" y="9171"/>
                  <a:pt x="17692" y="9171"/>
                </a:cubicBezTo>
                <a:cubicBezTo>
                  <a:pt x="17714" y="9171"/>
                  <a:pt x="17735" y="9168"/>
                  <a:pt x="17753" y="9162"/>
                </a:cubicBezTo>
                <a:lnTo>
                  <a:pt x="18455" y="9078"/>
                </a:lnTo>
                <a:cubicBezTo>
                  <a:pt x="18693" y="9043"/>
                  <a:pt x="18860" y="8828"/>
                  <a:pt x="18836" y="8590"/>
                </a:cubicBezTo>
                <a:lnTo>
                  <a:pt x="18729" y="7792"/>
                </a:lnTo>
                <a:cubicBezTo>
                  <a:pt x="18707" y="7570"/>
                  <a:pt x="18507" y="7409"/>
                  <a:pt x="18286" y="7409"/>
                </a:cubicBezTo>
                <a:cubicBezTo>
                  <a:pt x="18271" y="7409"/>
                  <a:pt x="18256" y="7410"/>
                  <a:pt x="18241" y="7411"/>
                </a:cubicBezTo>
                <a:lnTo>
                  <a:pt x="17539" y="7507"/>
                </a:lnTo>
                <a:cubicBezTo>
                  <a:pt x="17491" y="7507"/>
                  <a:pt x="17455" y="7531"/>
                  <a:pt x="17419" y="7542"/>
                </a:cubicBezTo>
                <a:cubicBezTo>
                  <a:pt x="17312" y="7090"/>
                  <a:pt x="17169" y="6649"/>
                  <a:pt x="16991" y="6221"/>
                </a:cubicBezTo>
                <a:cubicBezTo>
                  <a:pt x="17027" y="6221"/>
                  <a:pt x="17074" y="6197"/>
                  <a:pt x="17110" y="6185"/>
                </a:cubicBezTo>
                <a:lnTo>
                  <a:pt x="17729" y="5840"/>
                </a:lnTo>
                <a:cubicBezTo>
                  <a:pt x="17943" y="5733"/>
                  <a:pt x="18027" y="5459"/>
                  <a:pt x="17908" y="5245"/>
                </a:cubicBezTo>
                <a:lnTo>
                  <a:pt x="17527" y="4542"/>
                </a:lnTo>
                <a:cubicBezTo>
                  <a:pt x="17446" y="4398"/>
                  <a:pt x="17301" y="4318"/>
                  <a:pt x="17149" y="4318"/>
                </a:cubicBezTo>
                <a:cubicBezTo>
                  <a:pt x="17076" y="4318"/>
                  <a:pt x="17001" y="4337"/>
                  <a:pt x="16931" y="4375"/>
                </a:cubicBezTo>
                <a:lnTo>
                  <a:pt x="16312" y="4709"/>
                </a:lnTo>
                <a:cubicBezTo>
                  <a:pt x="16276" y="4733"/>
                  <a:pt x="16241" y="4756"/>
                  <a:pt x="16205" y="4780"/>
                </a:cubicBezTo>
                <a:cubicBezTo>
                  <a:pt x="15884" y="4304"/>
                  <a:pt x="15503" y="3852"/>
                  <a:pt x="15062" y="3435"/>
                </a:cubicBezTo>
                <a:cubicBezTo>
                  <a:pt x="15098" y="3411"/>
                  <a:pt x="15122" y="3387"/>
                  <a:pt x="15145" y="3351"/>
                </a:cubicBezTo>
                <a:lnTo>
                  <a:pt x="15586" y="2792"/>
                </a:lnTo>
                <a:cubicBezTo>
                  <a:pt x="15729" y="2601"/>
                  <a:pt x="15693" y="2328"/>
                  <a:pt x="15503" y="2173"/>
                </a:cubicBezTo>
                <a:lnTo>
                  <a:pt x="14860" y="1685"/>
                </a:lnTo>
                <a:cubicBezTo>
                  <a:pt x="14781" y="1626"/>
                  <a:pt x="14689" y="1597"/>
                  <a:pt x="14597" y="1597"/>
                </a:cubicBezTo>
                <a:cubicBezTo>
                  <a:pt x="14466" y="1597"/>
                  <a:pt x="14336" y="1656"/>
                  <a:pt x="14252" y="1768"/>
                </a:cubicBezTo>
                <a:lnTo>
                  <a:pt x="13824" y="2328"/>
                </a:lnTo>
                <a:cubicBezTo>
                  <a:pt x="13800" y="2363"/>
                  <a:pt x="13776" y="2387"/>
                  <a:pt x="13764" y="2423"/>
                </a:cubicBezTo>
                <a:cubicBezTo>
                  <a:pt x="13312" y="2137"/>
                  <a:pt x="12836" y="1899"/>
                  <a:pt x="12347" y="1708"/>
                </a:cubicBezTo>
                <a:cubicBezTo>
                  <a:pt x="12359" y="1685"/>
                  <a:pt x="12371" y="1649"/>
                  <a:pt x="12383" y="1613"/>
                </a:cubicBezTo>
                <a:lnTo>
                  <a:pt x="12574" y="934"/>
                </a:lnTo>
                <a:cubicBezTo>
                  <a:pt x="12633" y="708"/>
                  <a:pt x="12490" y="470"/>
                  <a:pt x="12264" y="399"/>
                </a:cubicBezTo>
                <a:lnTo>
                  <a:pt x="11478" y="196"/>
                </a:lnTo>
                <a:cubicBezTo>
                  <a:pt x="11442" y="187"/>
                  <a:pt x="11405" y="182"/>
                  <a:pt x="11368" y="182"/>
                </a:cubicBezTo>
                <a:cubicBezTo>
                  <a:pt x="11179" y="182"/>
                  <a:pt x="11002" y="306"/>
                  <a:pt x="10942" y="506"/>
                </a:cubicBezTo>
                <a:lnTo>
                  <a:pt x="10764" y="1185"/>
                </a:lnTo>
                <a:cubicBezTo>
                  <a:pt x="10752" y="1220"/>
                  <a:pt x="10752" y="1244"/>
                  <a:pt x="10752" y="1280"/>
                </a:cubicBezTo>
                <a:cubicBezTo>
                  <a:pt x="10304" y="1207"/>
                  <a:pt x="9847" y="1170"/>
                  <a:pt x="9389" y="1170"/>
                </a:cubicBezTo>
                <a:cubicBezTo>
                  <a:pt x="9323" y="1170"/>
                  <a:pt x="9258" y="1171"/>
                  <a:pt x="9192" y="1173"/>
                </a:cubicBezTo>
                <a:cubicBezTo>
                  <a:pt x="9192" y="1137"/>
                  <a:pt x="9192" y="1113"/>
                  <a:pt x="9192" y="1077"/>
                </a:cubicBezTo>
                <a:lnTo>
                  <a:pt x="9097" y="387"/>
                </a:lnTo>
                <a:cubicBezTo>
                  <a:pt x="9075" y="159"/>
                  <a:pt x="8886" y="1"/>
                  <a:pt x="8673" y="1"/>
                </a:cubicBezTo>
                <a:close/>
              </a:path>
            </a:pathLst>
          </a:custGeom>
          <a:solidFill>
            <a:srgbClr val="482400">
              <a:alpha val="106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4491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DE82-E361-4FA9-B34E-D5F7D7A4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D9A3-C8AC-4B51-9EBB-36AB91FA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47DD8-1DBD-4926-8F6D-B592C579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4858A-90D1-404C-BA91-675D1935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2ABBC-65D7-4254-A95C-6A42955E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64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98C9-4BC8-445F-8C4E-58F0DC2C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B047-70D0-42F5-9982-5BA964858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8110B-14D0-4D62-8A63-C2CEF6F4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ABFC-1C5B-4FCA-8017-C39CB234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4C26-9020-40AC-9D36-134101FE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25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4DCC-B547-4E64-9556-AC2AE851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4CA51-2FD1-4675-9156-929A227B1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569F1-EFBA-4D08-9B8F-BE9D57D4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90904-B0F4-470B-9F3D-9405E316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03F42-9856-45A1-B008-7931B858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C1637-C739-479B-ADDF-0279D5661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12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BD2B-4012-4F9B-B522-C7A176ED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FD891-06E0-49FE-A916-3C3E5032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CB4FF-6BC6-408F-A8CF-BF3614B82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942EE-F265-4E82-BBB0-ED93332BA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69B18-5C7E-4B13-8C9F-D86E85DC5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8B52E-EE68-4B0D-B095-EEE1183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579B88-6A1B-4D53-8A0C-DFC34BC7E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586EA5-95B0-4E84-ABAE-3DE23C37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0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D07D-4D3D-44F7-A228-06A033A0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B3701-4246-4198-962C-E850FE3DB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6425D-A172-4E84-8668-660FBB25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858ED-FD92-443A-BA7F-C4D58F28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41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B8C7C-9649-4FAE-893E-EAE50ACA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5E85A-3234-4A46-A616-36F804C1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7B3F3-8B04-4978-A022-16B14F6E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27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2A732-C892-402B-8B87-40058F6F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50108-9769-4574-9C92-46253BB0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4833D-2251-42AA-9CA4-23C82A580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13474-79C5-490F-B655-75A3B813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43C1B-D343-4C69-9568-3C390D95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EC85D-4652-4D3C-A1EA-9D2AE342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30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AB9-C371-4EE7-8380-66A7B8D2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CCCF0-DA7D-4796-A370-FDDBFC7AD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2219B-42E0-4733-A00F-61E1B33A6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D2886-01A5-4B3D-BE57-21D0A461D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AF508-530C-422D-89AD-B594AE6A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39196-CC39-4180-B0C1-DE8B8060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70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0FCEF-5BE9-49C2-8DEF-CDB9FCA70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78098-7350-4782-8563-BD6C36BA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6E52F-EE04-495F-9413-85F5A9ABF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4FB74-F964-4DDE-8CB7-FEA5D4B2F6E9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F97C-6409-471B-B600-C5A20E1C2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5564E-3944-4A5B-9186-F5E6C5814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39E5D-C786-421C-9FF1-B1127AD15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50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martphone assembly">
            <a:extLst>
              <a:ext uri="{FF2B5EF4-FFF2-40B4-BE49-F238E27FC236}">
                <a16:creationId xmlns:a16="http://schemas.microsoft.com/office/drawing/2014/main" id="{F66511A5-3DA7-49E0-A9DA-884FE06CB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t="9091" r="10694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B4CCF-725C-4543-9E3A-2E6E1B186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IN" sz="5100">
                <a:latin typeface="Roboto Slab Light" pitchFamily="2" charset="0"/>
                <a:ea typeface="Roboto Slab Light" pitchFamily="2" charset="0"/>
              </a:rPr>
              <a:t>Conveyor Systems in Smartphone Manufacturing Process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849F6-26A1-49F0-BFDA-F1A7E4E1C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IN">
                <a:latin typeface="Roboto Slab Light" pitchFamily="2" charset="0"/>
                <a:ea typeface="Roboto Slab Light" pitchFamily="2" charset="0"/>
              </a:rPr>
              <a:t>Presentation in Basic Mechanical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364668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2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5C8A1B-6026-4B19-9C16-86A6F3CCE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70559"/>
            <a:ext cx="10905066" cy="3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martphone assembly">
            <a:extLst>
              <a:ext uri="{FF2B5EF4-FFF2-40B4-BE49-F238E27FC236}">
                <a16:creationId xmlns:a16="http://schemas.microsoft.com/office/drawing/2014/main" id="{439CEE24-8522-4091-B383-AA4C1D046F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79609"/>
            <a:ext cx="10905066" cy="329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4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4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9" name="Rectangle 76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96643-08D3-482C-97E8-A3D31609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chemeClr val="tx2"/>
                </a:solidFill>
              </a:rPr>
              <a:t>Conveyors used in Phone Manufacturing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6" name="Picture 4" descr="Toothed belt axis">
            <a:extLst>
              <a:ext uri="{FF2B5EF4-FFF2-40B4-BE49-F238E27FC236}">
                <a16:creationId xmlns:a16="http://schemas.microsoft.com/office/drawing/2014/main" id="{5B51CF81-F21A-436F-868A-A09EF072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730" y="3364198"/>
            <a:ext cx="4162897" cy="26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oothed belt axis">
            <a:extLst>
              <a:ext uri="{FF2B5EF4-FFF2-40B4-BE49-F238E27FC236}">
                <a16:creationId xmlns:a16="http://schemas.microsoft.com/office/drawing/2014/main" id="{EA24C209-4CB1-43D2-8688-A99D6D9E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6249" y="3364198"/>
            <a:ext cx="4365143" cy="26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982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EDC272-1014-404C-921F-ACAC37FEE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174" y="918546"/>
            <a:ext cx="7330686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57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7720E-EA22-429E-BB35-B078A9E36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00540-4294-49B1-9EEC-8D48388F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ts val="0"/>
              </a:spcBef>
              <a:buSzPts val="3500"/>
            </a:pPr>
            <a:r>
              <a:rPr lang="en-US" dirty="0">
                <a:latin typeface="Corbel Light" panose="020B0303020204020204" pitchFamily="34" charset="0"/>
              </a:rPr>
              <a:t>Attaching Camera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8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047E28-8FFF-442B-9778-85A2C929B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9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F6084C-1AAB-4FDF-BEA0-A5CD4307C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6D87F-7AE1-49B2-B0CE-D36CC4FC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For parts, Belt conveyers are used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3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AF-A7B3-40CF-B9D4-747E3515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900" y="577033"/>
            <a:ext cx="10300400" cy="628000"/>
          </a:xfrm>
        </p:spPr>
        <p:txBody>
          <a:bodyPr/>
          <a:lstStyle/>
          <a:p>
            <a:r>
              <a:rPr lang="en-IN" dirty="0"/>
              <a:t>Advantages and Disadvantages of belt conveyers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F6A4-59EA-488A-9F09-8BAC6546D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9329" indent="0">
              <a:buNone/>
            </a:pPr>
            <a:r>
              <a:rPr lang="en-US" i="1" dirty="0">
                <a:solidFill>
                  <a:srgbClr val="1B3951"/>
                </a:solidFill>
                <a:latin typeface="Corbel Light" panose="020B0303020204020204" pitchFamily="34" charset="0"/>
              </a:rPr>
              <a:t>Belt Conveyor System</a:t>
            </a:r>
          </a:p>
          <a:p>
            <a:pPr marL="169329" indent="0">
              <a:buNone/>
            </a:pPr>
            <a:r>
              <a:rPr lang="en-US" i="1" dirty="0">
                <a:solidFill>
                  <a:srgbClr val="1B3951"/>
                </a:solidFill>
                <a:latin typeface="Corbel Light" panose="020B0303020204020204" pitchFamily="34" charset="0"/>
              </a:rPr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646"/>
                </a:solidFill>
                <a:latin typeface="Corbel Light" panose="020B0303020204020204" pitchFamily="34" charset="0"/>
              </a:rPr>
              <a:t>One of the cheapest conveyors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646"/>
                </a:solidFill>
                <a:latin typeface="Corbel Light" panose="020B0303020204020204" pitchFamily="34" charset="0"/>
              </a:rPr>
              <a:t>Simple and easy to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646"/>
                </a:solidFill>
                <a:latin typeface="Corbel Light" panose="020B0303020204020204" pitchFamily="34" charset="0"/>
              </a:rPr>
              <a:t>Can have changes in elevation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646"/>
                </a:solidFill>
                <a:latin typeface="Corbel Light" panose="020B0303020204020204" pitchFamily="34" charset="0"/>
              </a:rPr>
              <a:t>Can be loaded from any place along the belt</a:t>
            </a:r>
          </a:p>
          <a:p>
            <a:pPr marL="169329" indent="0">
              <a:buNone/>
            </a:pPr>
            <a:r>
              <a:rPr lang="en-US" i="1" dirty="0">
                <a:solidFill>
                  <a:srgbClr val="1B3951"/>
                </a:solidFill>
                <a:latin typeface="Corbel Light" panose="020B0303020204020204" pitchFamily="34" charset="0"/>
              </a:rPr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646"/>
                </a:solidFill>
                <a:latin typeface="Corbel Light" panose="020B0303020204020204" pitchFamily="34" charset="0"/>
              </a:rPr>
              <a:t>The simplicity means very limited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646"/>
                </a:solidFill>
                <a:latin typeface="Corbel Light" panose="020B0303020204020204" pitchFamily="34" charset="0"/>
              </a:rPr>
              <a:t>Belt can be difficult to clean and generally does not leave a very successful result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646"/>
                </a:solidFill>
                <a:latin typeface="Corbel Light" panose="020B0303020204020204" pitchFamily="34" charset="0"/>
              </a:rPr>
              <a:t>Sticky material can get stuck on the belt and transfer to the return side, the rolls, idlers and pulleys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146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28E-C4F0-4E3A-96E9-1527CFE40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1920" b="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929E9-D0D8-4FAE-AE9C-BE01FD09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100" dirty="0"/>
              <a:t>Belt conveyors are used also for manual checks by workers to pass to special machines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51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4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martphone assembly: press-fitting">
            <a:extLst>
              <a:ext uri="{FF2B5EF4-FFF2-40B4-BE49-F238E27FC236}">
                <a16:creationId xmlns:a16="http://schemas.microsoft.com/office/drawing/2014/main" id="{2D751CE5-68C4-4553-8FAD-BC879C5EF3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8422" y="643467"/>
            <a:ext cx="727515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38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2D96D-83F8-47C0-BF8D-0250E697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a Smartphone is Made</a:t>
            </a:r>
          </a:p>
        </p:txBody>
      </p:sp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CF58696C-67A1-4598-8E87-2D60E609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3851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3814-5E3C-40C5-82CF-79671E6C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610201"/>
            <a:ext cx="10300400" cy="628000"/>
          </a:xfrm>
        </p:spPr>
        <p:txBody>
          <a:bodyPr/>
          <a:lstStyle/>
          <a:p>
            <a:pPr algn="ctr"/>
            <a:r>
              <a:rPr lang="en-IN" sz="4000" dirty="0">
                <a:latin typeface="Corbel Light" panose="020B0303020204020204" pitchFamily="34" charset="0"/>
              </a:rPr>
              <a:t>For Finished Products, rollers are used at the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E5835-2F73-47B3-ABF1-38CBF0F2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50" y="1536633"/>
            <a:ext cx="8537899" cy="4886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143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4E2E-2199-48E3-94EB-BC7AE6B7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00" y="716733"/>
            <a:ext cx="10300400" cy="628000"/>
          </a:xfrm>
        </p:spPr>
        <p:txBody>
          <a:bodyPr/>
          <a:lstStyle/>
          <a:p>
            <a:pPr algn="ctr"/>
            <a:r>
              <a:rPr lang="en-IN" sz="4800" dirty="0">
                <a:latin typeface="Corbel Light" panose="020B0303020204020204" pitchFamily="34" charset="0"/>
              </a:rPr>
              <a:t>For Phones, Robotic Arms are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0A571-58DC-47ED-89AB-E0A900FAB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95" y="1845916"/>
            <a:ext cx="7278266" cy="4205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3000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502D-C999-4BCD-909D-B1CDFA5D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D61A8-2E28-481F-9238-71EAAC93E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14C06-7C97-4F5E-9C1C-0DB0E992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00" y="752533"/>
            <a:ext cx="9817100" cy="53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1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8507-1989-4B8D-A0D1-12C386C7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00" y="3115000"/>
            <a:ext cx="10300400" cy="628000"/>
          </a:xfrm>
        </p:spPr>
        <p:txBody>
          <a:bodyPr/>
          <a:lstStyle/>
          <a:p>
            <a:pPr algn="ctr"/>
            <a:r>
              <a:rPr lang="en-IN" sz="6600" dirty="0">
                <a:latin typeface="Corbel Light" panose="020B0303020204020204" pitchFamily="34" charset="0"/>
              </a:rPr>
              <a:t>Testing is finally done by robots</a:t>
            </a:r>
          </a:p>
        </p:txBody>
      </p:sp>
    </p:spTree>
    <p:extLst>
      <p:ext uri="{BB962C8B-B14F-4D97-AF65-F5344CB8AC3E}">
        <p14:creationId xmlns:p14="http://schemas.microsoft.com/office/powerpoint/2010/main" val="371737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99D0A3-A6FE-4992-A940-D6FC06A01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B1CBD-3B1D-48F3-A30B-AFBEEB07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Drop Testing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932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7"/>
          <p:cNvSpPr txBox="1">
            <a:spLocks noGrp="1"/>
          </p:cNvSpPr>
          <p:nvPr>
            <p:ph type="title"/>
          </p:nvPr>
        </p:nvSpPr>
        <p:spPr>
          <a:xfrm>
            <a:off x="940600" y="362950"/>
            <a:ext cx="10300400" cy="6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dirty="0"/>
              <a:t>Jack Testing</a:t>
            </a:r>
            <a:endParaRPr dirty="0"/>
          </a:p>
        </p:txBody>
      </p:sp>
      <p:sp>
        <p:nvSpPr>
          <p:cNvPr id="1003" name="Google Shape;1003;p37"/>
          <p:cNvSpPr txBox="1">
            <a:spLocks noGrp="1"/>
          </p:cNvSpPr>
          <p:nvPr>
            <p:ph type="body" idx="1"/>
          </p:nvPr>
        </p:nvSpPr>
        <p:spPr>
          <a:xfrm>
            <a:off x="1657000" y="1536633"/>
            <a:ext cx="8867600" cy="460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2CECB6-4DC1-4986-B502-750C5D14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00" y="1344733"/>
            <a:ext cx="8674651" cy="472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E28685-AFF0-4620-A726-0E8DE9C9C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0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4B405-B098-4D35-8E7D-2E409F57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Fold Testing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66EBF-C451-4AF6-8BB5-F3733E43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pic>
        <p:nvPicPr>
          <p:cNvPr id="7" name="Graphic 6" descr="Like">
            <a:extLst>
              <a:ext uri="{FF2B5EF4-FFF2-40B4-BE49-F238E27FC236}">
                <a16:creationId xmlns:a16="http://schemas.microsoft.com/office/drawing/2014/main" id="{50EEC558-3BFE-4B4D-A811-7C8DAD8E5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937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3A22D-7BAD-4B2A-B9F7-173EAA498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3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32C6C-67EB-4A9E-9E99-5E22ED1E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2" y="4532160"/>
            <a:ext cx="9265771" cy="622836"/>
          </a:xfrm>
        </p:spPr>
        <p:txBody>
          <a:bodyPr>
            <a:normAutofit/>
          </a:bodyPr>
          <a:lstStyle/>
          <a:p>
            <a:r>
              <a:rPr lang="en-IN" sz="3600" dirty="0"/>
              <a:t>The Inside of a Smartphone</a:t>
            </a:r>
          </a:p>
        </p:txBody>
      </p:sp>
    </p:spTree>
    <p:extLst>
      <p:ext uri="{BB962C8B-B14F-4D97-AF65-F5344CB8AC3E}">
        <p14:creationId xmlns:p14="http://schemas.microsoft.com/office/powerpoint/2010/main" val="122086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43E40-D624-4D83-BD33-D354D889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Google Shape;810;p32"/>
          <p:cNvSpPr txBox="1"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A Robotic Arm usually does most of the technical work of Manufacture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C99A-269C-43CB-9704-F67645741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42" y="537118"/>
            <a:ext cx="10300400" cy="628000"/>
          </a:xfrm>
        </p:spPr>
        <p:txBody>
          <a:bodyPr/>
          <a:lstStyle/>
          <a:p>
            <a:pPr algn="ctr"/>
            <a:r>
              <a:rPr lang="en-IN" dirty="0"/>
              <a:t>Every Step is followed by an inspection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2CB03-466C-47F9-8364-C0BBC521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9" y="1711364"/>
            <a:ext cx="7501790" cy="4348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1660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B83E1-37F6-43FB-90F2-5A07820D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7009021" cy="1516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Electronics are transported by motor controlled conveyors</a:t>
            </a:r>
          </a:p>
        </p:txBody>
      </p:sp>
      <p:pic>
        <p:nvPicPr>
          <p:cNvPr id="6148" name="Picture 4" descr="The DGF-P 2001 dual belt conveyor, used primarily for small pallet handling systems. ">
            <a:extLst>
              <a:ext uri="{FF2B5EF4-FFF2-40B4-BE49-F238E27FC236}">
                <a16:creationId xmlns:a16="http://schemas.microsoft.com/office/drawing/2014/main" id="{33E74ABF-E17F-4E16-9FB9-A9D91B9C5B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8" b="3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etal conveyor belt and conveyor system with custom attachments by Belt Technologies.">
            <a:extLst>
              <a:ext uri="{FF2B5EF4-FFF2-40B4-BE49-F238E27FC236}">
                <a16:creationId xmlns:a16="http://schemas.microsoft.com/office/drawing/2014/main" id="{34918CE0-4446-48C2-9847-4DA32D808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6" b="32629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A CONVEYOR BELT TO SAFEGUARD SMALL PRODUCTS">
            <a:extLst>
              <a:ext uri="{FF2B5EF4-FFF2-40B4-BE49-F238E27FC236}">
                <a16:creationId xmlns:a16="http://schemas.microsoft.com/office/drawing/2014/main" id="{D04E0006-2E0A-49C0-ADB6-21FDFB89E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" r="-1" b="-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11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20E7-3190-4672-B2C5-42E236513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986" y="553447"/>
            <a:ext cx="10300400" cy="628000"/>
          </a:xfrm>
        </p:spPr>
        <p:txBody>
          <a:bodyPr/>
          <a:lstStyle/>
          <a:p>
            <a:r>
              <a:rPr lang="en-IN" dirty="0"/>
              <a:t>Moved With Motors and shafts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CB7BB-7532-491E-8114-5DEA6C81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10" y="1609408"/>
            <a:ext cx="7805737" cy="4531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20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D271-1E73-4568-87AA-8B6F802A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99489-D097-444D-815A-EFA55419C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rbel Light" panose="020B0303020204020204" pitchFamily="34" charset="0"/>
              </a:rPr>
              <a:t>The right conveyor control saves time, money and efficiency. It will optimize your material handling systems and warehouse operations. </a:t>
            </a:r>
          </a:p>
          <a:p>
            <a:r>
              <a:rPr lang="en-US" dirty="0">
                <a:latin typeface="Corbel Light" panose="020B0303020204020204" pitchFamily="34" charset="0"/>
              </a:rPr>
              <a:t>It will allow for variable production rates and quick production changes. Programmable Logic Controls (PLC) allow for this necessary direct system control. </a:t>
            </a:r>
          </a:p>
          <a:p>
            <a:r>
              <a:rPr lang="en-US" dirty="0">
                <a:latin typeface="Corbel Light" panose="020B0303020204020204" pitchFamily="34" charset="0"/>
              </a:rPr>
              <a:t>This centralized network-oriented approach is best primed for automation and attaining the numbers you need to thrive.</a:t>
            </a:r>
            <a:endParaRPr lang="en-IN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3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72D0D7-B033-4857-B15B-FE3332DBC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1143029" y="643467"/>
            <a:ext cx="9905942" cy="5571065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9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258</Words>
  <Application>Microsoft Office PowerPoint</Application>
  <PresentationFormat>Widescreen</PresentationFormat>
  <Paragraphs>34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Corbel Light</vt:lpstr>
      <vt:lpstr>Roboto Slab Light</vt:lpstr>
      <vt:lpstr>Office Theme</vt:lpstr>
      <vt:lpstr>Conveyor Systems in Smartphone Manufacturing Process</vt:lpstr>
      <vt:lpstr>How a Smartphone is Made</vt:lpstr>
      <vt:lpstr>The Inside of a Smartphone</vt:lpstr>
      <vt:lpstr>A Robotic Arm usually does most of the technical work of Manufacture</vt:lpstr>
      <vt:lpstr>Every Step is followed by an inspection process</vt:lpstr>
      <vt:lpstr>Electronics are transported by motor controlled conveyors</vt:lpstr>
      <vt:lpstr>Moved With Motors and shafts</vt:lpstr>
      <vt:lpstr>Advantages</vt:lpstr>
      <vt:lpstr>PowerPoint Presentation</vt:lpstr>
      <vt:lpstr>PowerPoint Presentation</vt:lpstr>
      <vt:lpstr>PowerPoint Presentation</vt:lpstr>
      <vt:lpstr>Conveyors used in Phone Manufacturing</vt:lpstr>
      <vt:lpstr>PowerPoint Presentation</vt:lpstr>
      <vt:lpstr>Attaching Camera Module</vt:lpstr>
      <vt:lpstr>PowerPoint Presentation</vt:lpstr>
      <vt:lpstr>For parts, Belt conveyers are used</vt:lpstr>
      <vt:lpstr>Advantages and Disadvantages of belt conveyers</vt:lpstr>
      <vt:lpstr>Belt conveyors are used also for manual checks by workers to pass to special machines</vt:lpstr>
      <vt:lpstr>PowerPoint Presentation</vt:lpstr>
      <vt:lpstr>For Finished Products, rollers are used at the end</vt:lpstr>
      <vt:lpstr>For Phones, Robotic Arms are used</vt:lpstr>
      <vt:lpstr>PowerPoint Presentation</vt:lpstr>
      <vt:lpstr>Testing is finally done by robots</vt:lpstr>
      <vt:lpstr>Drop Testing</vt:lpstr>
      <vt:lpstr>Jack Testing</vt:lpstr>
      <vt:lpstr>Fold Testing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Conveyor Systems in Smartphone Manufacturing Process</dc:title>
  <dc:creator>Krishnaraj Thadesar</dc:creator>
  <cp:lastModifiedBy>Krishnaraj Thadesar</cp:lastModifiedBy>
  <cp:revision>1</cp:revision>
  <dcterms:created xsi:type="dcterms:W3CDTF">2021-09-30T11:49:43Z</dcterms:created>
  <dcterms:modified xsi:type="dcterms:W3CDTF">2021-09-30T11:50:47Z</dcterms:modified>
</cp:coreProperties>
</file>